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8" r:id="rId3"/>
    <p:sldId id="273" r:id="rId4"/>
    <p:sldId id="274" r:id="rId5"/>
    <p:sldId id="275" r:id="rId6"/>
    <p:sldId id="284" r:id="rId7"/>
    <p:sldId id="287" r:id="rId8"/>
    <p:sldId id="289" r:id="rId9"/>
    <p:sldId id="290" r:id="rId10"/>
    <p:sldId id="285" r:id="rId11"/>
  </p:sldIdLst>
  <p:sldSz cx="9144000" cy="6858000" type="screen4x3"/>
  <p:notesSz cx="680085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4C4"/>
    <a:srgbClr val="FEFCCA"/>
    <a:srgbClr val="CCFF66"/>
    <a:srgbClr val="CCFF33"/>
    <a:srgbClr val="FDF9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/>
          <a:lstStyle/>
          <a:p>
            <a:pPr>
              <a:defRPr/>
            </a:pP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Категорийность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9799730301781997"/>
          <c:y val="0.20159157152473253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Категорийность</c:v>
                </c:pt>
              </c:strCache>
            </c:strRef>
          </c:tx>
          <c:explosion val="25"/>
          <c:dLbls>
            <c:dLblPos val="ctr"/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0.67</c:v>
                </c:pt>
                <c:pt idx="1">
                  <c:v>0.61</c:v>
                </c:pt>
                <c:pt idx="2">
                  <c:v>0.71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r"/>
      <c:layout>
        <c:manualLayout>
          <c:xMode val="edge"/>
          <c:yMode val="edge"/>
          <c:x val="0.59959885180397454"/>
          <c:y val="0.37397682937190035"/>
          <c:w val="0.29086795542775301"/>
          <c:h val="0.48379959416274032"/>
        </c:manualLayout>
      </c:layout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title>
      <c:tx>
        <c:rich>
          <a:bodyPr/>
          <a:lstStyle/>
          <a:p>
            <a:pPr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педагогов в школе</a:t>
            </a:r>
          </a:p>
        </c:rich>
      </c:tx>
      <c:layout>
        <c:manualLayout>
          <c:xMode val="edge"/>
          <c:yMode val="edge"/>
          <c:x val="0.18223812111523263"/>
          <c:y val="2.1896249706900617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2016-2017 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</c:ser>
        <c:dLbls>
          <c:showVal val="1"/>
        </c:dLbls>
        <c:shape val="cylinder"/>
        <c:axId val="116776320"/>
        <c:axId val="116786304"/>
        <c:axId val="0"/>
      </c:bar3DChart>
      <c:catAx>
        <c:axId val="116776320"/>
        <c:scaling>
          <c:orientation val="minMax"/>
        </c:scaling>
        <c:delete val="1"/>
        <c:axPos val="b"/>
        <c:majorTickMark val="none"/>
        <c:tickLblPos val="none"/>
        <c:crossAx val="116786304"/>
        <c:crosses val="autoZero"/>
        <c:auto val="1"/>
        <c:lblAlgn val="ctr"/>
        <c:lblOffset val="100"/>
      </c:catAx>
      <c:valAx>
        <c:axId val="116786304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one"/>
        <c:crossAx val="1167763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93705491700205"/>
          <c:y val="0.29510455028206545"/>
          <c:w val="0.20750596729178192"/>
          <c:h val="0.62110853662307852"/>
        </c:manualLayout>
      </c:layout>
      <c:spPr>
        <a:ln>
          <a:noFill/>
        </a:ln>
      </c:spPr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accent6">
        <a:lumMod val="20000"/>
        <a:lumOff val="80000"/>
      </a:schemeClr>
    </a:solidFill>
    <a:ln>
      <a:solidFill>
        <a:schemeClr val="accent2">
          <a:lumMod val="40000"/>
          <a:lumOff val="60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Лист1!$A$2:$A$5</c:f>
              <c:strCache>
                <c:ptCount val="4"/>
                <c:pt idx="0">
                  <c:v>высшая </c:v>
                </c:pt>
                <c:pt idx="1">
                  <c:v>первая</c:v>
                </c:pt>
                <c:pt idx="2">
                  <c:v>СЗД</c:v>
                </c:pt>
                <c:pt idx="3">
                  <c:v>без категории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dLbls>
          <c:showVal val="1"/>
        </c:dLbls>
        <c:axId val="140695424"/>
        <c:axId val="146413056"/>
      </c:barChart>
      <c:catAx>
        <c:axId val="140695424"/>
        <c:scaling>
          <c:orientation val="minMax"/>
        </c:scaling>
        <c:axPos val="b"/>
        <c:tickLblPos val="nextTo"/>
        <c:crossAx val="146413056"/>
        <c:crosses val="autoZero"/>
        <c:auto val="1"/>
        <c:lblAlgn val="ctr"/>
        <c:lblOffset val="100"/>
      </c:catAx>
      <c:valAx>
        <c:axId val="146413056"/>
        <c:scaling>
          <c:orientation val="minMax"/>
          <c:max val="19"/>
        </c:scaling>
        <c:axPos val="l"/>
        <c:majorGridlines/>
        <c:numFmt formatCode="General" sourceLinked="1"/>
        <c:tickLblPos val="nextTo"/>
        <c:crossAx val="140695424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title>
      <c:tx>
        <c:rich>
          <a:bodyPr/>
          <a:lstStyle/>
          <a:p>
            <a:pPr>
              <a:defRPr sz="1100"/>
            </a:pPr>
            <a:r>
              <a:rPr lang="ru-RU" sz="1100"/>
              <a:t>Количество  побед и призовых мест в олимпиадах на муниципальном этапе</a:t>
            </a:r>
          </a:p>
        </c:rich>
      </c:tx>
      <c:layout>
        <c:manualLayout>
          <c:xMode val="edge"/>
          <c:yMode val="edge"/>
          <c:x val="0.16333237415090554"/>
          <c:y val="9.1303157657439987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победы</c:v>
                </c:pt>
              </c:strCache>
            </c:strRef>
          </c:tx>
          <c:dLbls>
            <c:dLblPos val="inEnd"/>
            <c:showVal val="1"/>
          </c:dLbls>
          <c:cat>
            <c:strRef>
              <c:f>Лист1!$A$2:$A$4</c:f>
              <c:strCache>
                <c:ptCount val="3"/>
                <c:pt idx="0">
                  <c:v>14-15</c:v>
                </c:pt>
                <c:pt idx="1">
                  <c:v>15-16</c:v>
                </c:pt>
                <c:pt idx="2">
                  <c:v>16-17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призовые места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14-15</c:v>
                </c:pt>
                <c:pt idx="1">
                  <c:v>15-16</c:v>
                </c:pt>
                <c:pt idx="2">
                  <c:v>16-17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axId val="112465792"/>
        <c:axId val="112496000"/>
      </c:barChart>
      <c:catAx>
        <c:axId val="112465792"/>
        <c:scaling>
          <c:orientation val="minMax"/>
        </c:scaling>
        <c:axPos val="b"/>
        <c:majorTickMark val="none"/>
        <c:tickLblPos val="nextTo"/>
        <c:crossAx val="112496000"/>
        <c:crosses val="autoZero"/>
        <c:auto val="1"/>
        <c:lblAlgn val="ctr"/>
        <c:lblOffset val="100"/>
      </c:catAx>
      <c:valAx>
        <c:axId val="112496000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one"/>
        <c:crossAx val="112465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200" b="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школа</c:v>
                </c:pt>
              </c:strCache>
            </c:strRef>
          </c:tx>
          <c:dLbls>
            <c:dLblPos val="inEnd"/>
            <c:showVal val="1"/>
          </c:dLbls>
          <c:cat>
            <c:strRef>
              <c:f>Лист1!$A$2:$A$8</c:f>
              <c:strCache>
                <c:ptCount val="7"/>
                <c:pt idx="0">
                  <c:v>русский язык</c:v>
                </c:pt>
                <c:pt idx="1">
                  <c:v>математика</c:v>
                </c:pt>
                <c:pt idx="2">
                  <c:v>биология</c:v>
                </c:pt>
                <c:pt idx="3">
                  <c:v>география</c:v>
                </c:pt>
                <c:pt idx="4">
                  <c:v>физика</c:v>
                </c:pt>
                <c:pt idx="5">
                  <c:v>обществознание</c:v>
                </c:pt>
                <c:pt idx="6">
                  <c:v>тат.язык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3.9</c:v>
                </c:pt>
                <c:pt idx="1">
                  <c:v>4.2</c:v>
                </c:pt>
                <c:pt idx="2">
                  <c:v>3.8</c:v>
                </c:pt>
                <c:pt idx="3">
                  <c:v>4</c:v>
                </c:pt>
                <c:pt idx="4">
                  <c:v>4.3</c:v>
                </c:pt>
                <c:pt idx="5">
                  <c:v>3</c:v>
                </c:pt>
                <c:pt idx="6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dLbls>
            <c:dLblPos val="inEnd"/>
            <c:showVal val="1"/>
          </c:dLbls>
          <c:cat>
            <c:strRef>
              <c:f>Лист1!$A$2:$A$8</c:f>
              <c:strCache>
                <c:ptCount val="7"/>
                <c:pt idx="0">
                  <c:v>русский язык</c:v>
                </c:pt>
                <c:pt idx="1">
                  <c:v>математика</c:v>
                </c:pt>
                <c:pt idx="2">
                  <c:v>биология</c:v>
                </c:pt>
                <c:pt idx="3">
                  <c:v>география</c:v>
                </c:pt>
                <c:pt idx="4">
                  <c:v>физика</c:v>
                </c:pt>
                <c:pt idx="5">
                  <c:v>обществознание</c:v>
                </c:pt>
                <c:pt idx="6">
                  <c:v>тат.язык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3.7</c:v>
                </c:pt>
                <c:pt idx="1">
                  <c:v>3.9</c:v>
                </c:pt>
                <c:pt idx="2">
                  <c:v>3.5</c:v>
                </c:pt>
                <c:pt idx="3">
                  <c:v>3.6</c:v>
                </c:pt>
                <c:pt idx="4">
                  <c:v>3.9</c:v>
                </c:pt>
                <c:pt idx="5">
                  <c:v>3.5</c:v>
                </c:pt>
                <c:pt idx="6">
                  <c:v>3.9</c:v>
                </c:pt>
              </c:numCache>
            </c:numRef>
          </c:val>
        </c:ser>
        <c:dLbls>
          <c:showVal val="1"/>
        </c:dLbls>
        <c:axId val="138946816"/>
        <c:axId val="138805248"/>
      </c:barChart>
      <c:catAx>
        <c:axId val="138946816"/>
        <c:scaling>
          <c:orientation val="minMax"/>
        </c:scaling>
        <c:axPos val="b"/>
        <c:tickLblPos val="nextTo"/>
        <c:crossAx val="138805248"/>
        <c:crosses val="autoZero"/>
        <c:auto val="1"/>
        <c:lblAlgn val="ctr"/>
        <c:lblOffset val="100"/>
      </c:catAx>
      <c:valAx>
        <c:axId val="138805248"/>
        <c:scaling>
          <c:orientation val="minMax"/>
        </c:scaling>
        <c:axPos val="l"/>
        <c:majorGridlines/>
        <c:numFmt formatCode="General" sourceLinked="1"/>
        <c:tickLblPos val="nextTo"/>
        <c:crossAx val="13894681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2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Кач-во знаний  по ОО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 </c:v>
                </c:pt>
                <c:pt idx="2">
                  <c:v>История </c:v>
                </c:pt>
                <c:pt idx="3">
                  <c:v>Биология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40</c:v>
                </c:pt>
                <c:pt idx="2">
                  <c:v>80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Кач-во знаний по району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 </c:v>
                </c:pt>
                <c:pt idx="2">
                  <c:v>История </c:v>
                </c:pt>
                <c:pt idx="3">
                  <c:v>Биология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55.6</c:v>
                </c:pt>
                <c:pt idx="1">
                  <c:v>65</c:v>
                </c:pt>
                <c:pt idx="2">
                  <c:v>77</c:v>
                </c:pt>
                <c:pt idx="3">
                  <c:v>70.599999999999994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Кач-во знаний по РТ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  </c:v>
                </c:pt>
                <c:pt idx="2">
                  <c:v>История </c:v>
                </c:pt>
                <c:pt idx="3">
                  <c:v>Биология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51.9</c:v>
                </c:pt>
                <c:pt idx="1">
                  <c:v>67.8</c:v>
                </c:pt>
                <c:pt idx="2">
                  <c:v>79</c:v>
                </c:pt>
                <c:pt idx="3">
                  <c:v>71.599999999999994</c:v>
                </c:pt>
              </c:numCache>
            </c:numRef>
          </c:val>
        </c:ser>
        <c:dLbls>
          <c:showVal val="1"/>
        </c:dLbls>
        <c:axId val="137574656"/>
        <c:axId val="137580544"/>
      </c:barChart>
      <c:catAx>
        <c:axId val="137574656"/>
        <c:scaling>
          <c:orientation val="minMax"/>
        </c:scaling>
        <c:axPos val="b"/>
        <c:tickLblPos val="nextTo"/>
        <c:crossAx val="137580544"/>
        <c:crosses val="autoZero"/>
        <c:auto val="1"/>
        <c:lblAlgn val="ctr"/>
        <c:lblOffset val="100"/>
      </c:catAx>
      <c:valAx>
        <c:axId val="137580544"/>
        <c:scaling>
          <c:orientation val="minMax"/>
          <c:max val="100"/>
        </c:scaling>
        <c:axPos val="l"/>
        <c:majorGridlines/>
        <c:numFmt formatCode="General" sourceLinked="1"/>
        <c:tickLblPos val="nextTo"/>
        <c:crossAx val="13757465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успеваемость-15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Лист1!$A$2:$A$5</c:f>
              <c:strCache>
                <c:ptCount val="3"/>
                <c:pt idx="0">
                  <c:v>4 класс</c:v>
                </c:pt>
                <c:pt idx="1">
                  <c:v>6 класс</c:v>
                </c:pt>
                <c:pt idx="2">
                  <c:v>8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 -16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Лист1!$A$2:$A$5</c:f>
              <c:strCache>
                <c:ptCount val="3"/>
                <c:pt idx="0">
                  <c:v>4 класс</c:v>
                </c:pt>
                <c:pt idx="1">
                  <c:v>6 класс</c:v>
                </c:pt>
                <c:pt idx="2">
                  <c:v>8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50</c:v>
                </c:pt>
                <c:pt idx="1">
                  <c:v>71</c:v>
                </c:pt>
                <c:pt idx="2">
                  <c:v>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качество знаний-15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Лист1!$A$2:$A$5</c:f>
              <c:strCache>
                <c:ptCount val="3"/>
                <c:pt idx="0">
                  <c:v>4 класс</c:v>
                </c:pt>
                <c:pt idx="1">
                  <c:v>6 класс</c:v>
                </c:pt>
                <c:pt idx="2">
                  <c:v>8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80</c:v>
                </c:pt>
                <c:pt idx="1">
                  <c:v>58</c:v>
                </c:pt>
                <c:pt idx="2">
                  <c:v>58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качество знаний-16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Лист1!$A$2:$A$5</c:f>
              <c:strCache>
                <c:ptCount val="3"/>
                <c:pt idx="0">
                  <c:v>4 класс</c:v>
                </c:pt>
                <c:pt idx="1">
                  <c:v>6 класс</c:v>
                </c:pt>
                <c:pt idx="2">
                  <c:v>8 класс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25</c:v>
                </c:pt>
                <c:pt idx="1">
                  <c:v>0</c:v>
                </c:pt>
                <c:pt idx="2">
                  <c:v>92</c:v>
                </c:pt>
              </c:numCache>
            </c:numRef>
          </c:val>
        </c:ser>
        <c:dLbls>
          <c:showVal val="1"/>
        </c:dLbls>
        <c:axId val="133379968"/>
        <c:axId val="144149888"/>
      </c:barChart>
      <c:catAx>
        <c:axId val="133379968"/>
        <c:scaling>
          <c:orientation val="minMax"/>
        </c:scaling>
        <c:axPos val="b"/>
        <c:tickLblPos val="nextTo"/>
        <c:crossAx val="144149888"/>
        <c:crosses val="autoZero"/>
        <c:auto val="1"/>
        <c:lblAlgn val="ctr"/>
        <c:lblOffset val="100"/>
      </c:catAx>
      <c:valAx>
        <c:axId val="144149888"/>
        <c:scaling>
          <c:orientation val="minMax"/>
          <c:max val="100"/>
        </c:scaling>
        <c:axPos val="l"/>
        <c:majorGridlines/>
        <c:numFmt formatCode="General" sourceLinked="1"/>
        <c:tickLblPos val="nextTo"/>
        <c:crossAx val="133379968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52285-836D-4913-909E-3D006C33A8FF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D0DE7D-34CC-46C2-AC9D-7B9E10DB44B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FEFCCA"/>
        </a:solidFill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pPr algn="ctr" rtl="0"/>
          <a:r>
            <a:rPr lang="ru-RU" b="1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 УПРАВЛЕНЧЕСКОЙ ПРАКТИКИ ЗА</a:t>
          </a:r>
        </a:p>
        <a:p>
          <a:pPr algn="ctr" rtl="0"/>
          <a:r>
            <a:rPr lang="ru-RU" b="1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2016-2017 </a:t>
          </a:r>
          <a:r>
            <a:rPr lang="ru-RU" b="1" dirty="0" err="1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</a:t>
          </a:r>
          <a:r>
            <a:rPr lang="ru-RU" b="1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dirty="0">
            <a:ln>
              <a:solidFill>
                <a:schemeClr val="bg2">
                  <a:lumMod val="10000"/>
                </a:schemeClr>
              </a:solidFill>
            </a:ln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D3DC3A-C1F2-4AB4-BED7-FCE02E527688}" type="parTrans" cxnId="{599B83C7-49CA-40A8-B475-A847DAED69DA}">
      <dgm:prSet/>
      <dgm:spPr/>
      <dgm:t>
        <a:bodyPr/>
        <a:lstStyle/>
        <a:p>
          <a:endParaRPr lang="ru-RU"/>
        </a:p>
      </dgm:t>
    </dgm:pt>
    <dgm:pt modelId="{A1FC4771-1502-461A-B441-9204A02C1D07}" type="sibTrans" cxnId="{599B83C7-49CA-40A8-B475-A847DAED69DA}">
      <dgm:prSet/>
      <dgm:spPr/>
      <dgm:t>
        <a:bodyPr/>
        <a:lstStyle/>
        <a:p>
          <a:endParaRPr lang="ru-RU"/>
        </a:p>
      </dgm:t>
    </dgm:pt>
    <dgm:pt modelId="{9C1E282E-C471-45DE-AA6E-00AC4971F265}" type="pres">
      <dgm:prSet presAssocID="{E5252285-836D-4913-909E-3D006C33A8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4E6300-4FAB-4F66-9962-3C0AB7317350}" type="pres">
      <dgm:prSet presAssocID="{C6D0DE7D-34CC-46C2-AC9D-7B9E10DB44BB}" presName="parentText" presStyleLbl="node1" presStyleIdx="0" presStyleCnt="1" custScaleY="106857" custLinFactNeighborX="3910" custLinFactNeighborY="-64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D08A13-1F53-4E84-8135-585127A719AB}" type="presOf" srcId="{C6D0DE7D-34CC-46C2-AC9D-7B9E10DB44BB}" destId="{5E4E6300-4FAB-4F66-9962-3C0AB7317350}" srcOrd="0" destOrd="0" presId="urn:microsoft.com/office/officeart/2005/8/layout/vList2"/>
    <dgm:cxn modelId="{599B83C7-49CA-40A8-B475-A847DAED69DA}" srcId="{E5252285-836D-4913-909E-3D006C33A8FF}" destId="{C6D0DE7D-34CC-46C2-AC9D-7B9E10DB44BB}" srcOrd="0" destOrd="0" parTransId="{0AD3DC3A-C1F2-4AB4-BED7-FCE02E527688}" sibTransId="{A1FC4771-1502-461A-B441-9204A02C1D07}"/>
    <dgm:cxn modelId="{F033F30F-5C94-4BE4-B1BA-DCC620F4275F}" type="presOf" srcId="{E5252285-836D-4913-909E-3D006C33A8FF}" destId="{9C1E282E-C471-45DE-AA6E-00AC4971F265}" srcOrd="0" destOrd="0" presId="urn:microsoft.com/office/officeart/2005/8/layout/vList2"/>
    <dgm:cxn modelId="{23459357-506B-4B37-9178-693561821135}" type="presParOf" srcId="{9C1E282E-C471-45DE-AA6E-00AC4971F265}" destId="{5E4E6300-4FAB-4F66-9962-3C0AB7317350}" srcOrd="0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71E87BC-ED67-4EA3-8BA0-7504B81BEAC7}" type="doc">
      <dgm:prSet loTypeId="urn:microsoft.com/office/officeart/2005/8/layout/chevron1" loCatId="process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C395936C-B2CF-4272-9084-0631C1EEB361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квалификации. Привлечение молодых специалистов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82BFC5-9046-40A9-A5C5-7C6952568181}" type="parTrans" cxnId="{0EE751A3-618E-4574-AF40-8D68592C0925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A5FA01-836F-4F5F-A62E-CE297E36DF2F}" type="sibTrans" cxnId="{0EE751A3-618E-4574-AF40-8D68592C0925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E233D2-6DB5-46A3-84B4-A1B4A0001B5A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Построение системы работы по объективному оцениванию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8003BE-838A-4A95-B62D-A919E6448D32}" type="parTrans" cxnId="{AB16F311-146E-4EDC-8828-2E5074B28DE8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4599D1-FDB9-41B5-8E12-FF100842F857}" type="sibTrans" cxnId="{AB16F311-146E-4EDC-8828-2E5074B28DE8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E09D42-9FA5-4BB3-9B18-D11239163CBE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проекта «Повышение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читательской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грамотности»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3B95D4-56EC-4678-9E71-E09B93F763F0}" type="sibTrans" cxnId="{3E8318B3-8C80-4BB4-AD9B-214CA5AE2C70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DB83D2-AA5F-487D-96B5-89FC21272A63}" type="parTrans" cxnId="{3E8318B3-8C80-4BB4-AD9B-214CA5AE2C70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A734F5-5158-4AB0-913D-53EA7B7758A6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индивидуальных маршрутов по подготовке к ГИА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77E436-F665-4EA8-B8CC-CD49B8B741ED}" type="sibTrans" cxnId="{FED6A825-8843-4996-BB0A-0A051A529255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1BFC15-FBE8-406A-A399-9B5B569B1F85}" type="parTrans" cxnId="{FED6A825-8843-4996-BB0A-0A051A529255}">
      <dgm:prSet/>
      <dgm:spPr/>
      <dgm:t>
        <a:bodyPr/>
        <a:lstStyle/>
        <a:p>
          <a:endParaRPr lang="ru-RU" sz="140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3FC904-6A60-41BF-9230-CA33B4671548}" type="pres">
      <dgm:prSet presAssocID="{E71E87BC-ED67-4EA3-8BA0-7504B81BEAC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123962-AE80-49E7-9AFF-A4A828CA99E6}" type="pres">
      <dgm:prSet presAssocID="{C395936C-B2CF-4272-9084-0631C1EEB361}" presName="parTxOnly" presStyleLbl="node1" presStyleIdx="0" presStyleCnt="4" custScaleX="150723" custScaleY="1548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05080-3E29-4024-986F-7EEA434FBCDB}" type="pres">
      <dgm:prSet presAssocID="{8CA5FA01-836F-4F5F-A62E-CE297E36DF2F}" presName="parTxOnlySpace" presStyleCnt="0"/>
      <dgm:spPr/>
    </dgm:pt>
    <dgm:pt modelId="{817C49FB-0911-4311-8AC2-E6B3B13B8E50}" type="pres">
      <dgm:prSet presAssocID="{A2E233D2-6DB5-46A3-84B4-A1B4A0001B5A}" presName="parTxOnly" presStyleLbl="node1" presStyleIdx="1" presStyleCnt="4" custScaleX="146054" custScaleY="146255" custLinFactNeighborX="-62708" custLinFactNeighborY="-2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560E2D-E0E0-4003-9126-A18A20690F0F}" type="pres">
      <dgm:prSet presAssocID="{AD4599D1-FDB9-41B5-8E12-FF100842F857}" presName="parTxOnlySpace" presStyleCnt="0"/>
      <dgm:spPr/>
    </dgm:pt>
    <dgm:pt modelId="{396163AD-A804-488E-9EF4-C5EE4D2D50C9}" type="pres">
      <dgm:prSet presAssocID="{6EA734F5-5158-4AB0-913D-53EA7B7758A6}" presName="parTxOnly" presStyleLbl="node1" presStyleIdx="2" presStyleCnt="4" custScaleX="162246" custScaleY="156813" custLinFactX="-167" custLinFactNeighborX="-100000" custLinFactNeighborY="-41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02F83-B45A-49FA-A24C-FD80D488022E}" type="pres">
      <dgm:prSet presAssocID="{FD77E436-F665-4EA8-B8CC-CD49B8B741ED}" presName="parTxOnlySpace" presStyleCnt="0"/>
      <dgm:spPr/>
    </dgm:pt>
    <dgm:pt modelId="{B3401D40-2F13-4ADB-BBB2-746BF80FB9DA}" type="pres">
      <dgm:prSet presAssocID="{8BE09D42-9FA5-4BB3-9B18-D11239163CBE}" presName="parTxOnly" presStyleLbl="node1" presStyleIdx="3" presStyleCnt="4" custScaleX="159387" custScaleY="174470" custLinFactX="-3956" custLinFactNeighborX="-100000" custLinFactNeighborY="-23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F71FF-823A-4376-BB50-EF0D530458DE}" type="presOf" srcId="{C395936C-B2CF-4272-9084-0631C1EEB361}" destId="{0D123962-AE80-49E7-9AFF-A4A828CA99E6}" srcOrd="0" destOrd="0" presId="urn:microsoft.com/office/officeart/2005/8/layout/chevron1"/>
    <dgm:cxn modelId="{95C1E235-82A2-4C44-92B8-1E69724C2D97}" type="presOf" srcId="{A2E233D2-6DB5-46A3-84B4-A1B4A0001B5A}" destId="{817C49FB-0911-4311-8AC2-E6B3B13B8E50}" srcOrd="0" destOrd="0" presId="urn:microsoft.com/office/officeart/2005/8/layout/chevron1"/>
    <dgm:cxn modelId="{FED6A825-8843-4996-BB0A-0A051A529255}" srcId="{E71E87BC-ED67-4EA3-8BA0-7504B81BEAC7}" destId="{6EA734F5-5158-4AB0-913D-53EA7B7758A6}" srcOrd="2" destOrd="0" parTransId="{BA1BFC15-FBE8-406A-A399-9B5B569B1F85}" sibTransId="{FD77E436-F665-4EA8-B8CC-CD49B8B741ED}"/>
    <dgm:cxn modelId="{0EE751A3-618E-4574-AF40-8D68592C0925}" srcId="{E71E87BC-ED67-4EA3-8BA0-7504B81BEAC7}" destId="{C395936C-B2CF-4272-9084-0631C1EEB361}" srcOrd="0" destOrd="0" parTransId="{C882BFC5-9046-40A9-A5C5-7C6952568181}" sibTransId="{8CA5FA01-836F-4F5F-A62E-CE297E36DF2F}"/>
    <dgm:cxn modelId="{C42A1817-4C0F-49F8-8140-D5E918AB7CE2}" type="presOf" srcId="{E71E87BC-ED67-4EA3-8BA0-7504B81BEAC7}" destId="{F23FC904-6A60-41BF-9230-CA33B4671548}" srcOrd="0" destOrd="0" presId="urn:microsoft.com/office/officeart/2005/8/layout/chevron1"/>
    <dgm:cxn modelId="{AB16F311-146E-4EDC-8828-2E5074B28DE8}" srcId="{E71E87BC-ED67-4EA3-8BA0-7504B81BEAC7}" destId="{A2E233D2-6DB5-46A3-84B4-A1B4A0001B5A}" srcOrd="1" destOrd="0" parTransId="{518003BE-838A-4A95-B62D-A919E6448D32}" sibTransId="{AD4599D1-FDB9-41B5-8E12-FF100842F857}"/>
    <dgm:cxn modelId="{FB6D4244-6452-4FF6-AF2B-E65460F452FD}" type="presOf" srcId="{8BE09D42-9FA5-4BB3-9B18-D11239163CBE}" destId="{B3401D40-2F13-4ADB-BBB2-746BF80FB9DA}" srcOrd="0" destOrd="0" presId="urn:microsoft.com/office/officeart/2005/8/layout/chevron1"/>
    <dgm:cxn modelId="{76427F17-0C4C-48CE-BC87-9B83DEBFDAD6}" type="presOf" srcId="{6EA734F5-5158-4AB0-913D-53EA7B7758A6}" destId="{396163AD-A804-488E-9EF4-C5EE4D2D50C9}" srcOrd="0" destOrd="0" presId="urn:microsoft.com/office/officeart/2005/8/layout/chevron1"/>
    <dgm:cxn modelId="{3E8318B3-8C80-4BB4-AD9B-214CA5AE2C70}" srcId="{E71E87BC-ED67-4EA3-8BA0-7504B81BEAC7}" destId="{8BE09D42-9FA5-4BB3-9B18-D11239163CBE}" srcOrd="3" destOrd="0" parTransId="{FADB83D2-AA5F-487D-96B5-89FC21272A63}" sibTransId="{B23B95D4-56EC-4678-9E71-E09B93F763F0}"/>
    <dgm:cxn modelId="{5D95DDF0-5AC6-4300-870A-984ADCF549BF}" type="presParOf" srcId="{F23FC904-6A60-41BF-9230-CA33B4671548}" destId="{0D123962-AE80-49E7-9AFF-A4A828CA99E6}" srcOrd="0" destOrd="0" presId="urn:microsoft.com/office/officeart/2005/8/layout/chevron1"/>
    <dgm:cxn modelId="{84763729-C8BE-40B0-B5FA-E9228F2A3EA0}" type="presParOf" srcId="{F23FC904-6A60-41BF-9230-CA33B4671548}" destId="{00805080-3E29-4024-986F-7EEA434FBCDB}" srcOrd="1" destOrd="0" presId="urn:microsoft.com/office/officeart/2005/8/layout/chevron1"/>
    <dgm:cxn modelId="{31717903-444E-4452-9DC3-D6EA7C8F5F3E}" type="presParOf" srcId="{F23FC904-6A60-41BF-9230-CA33B4671548}" destId="{817C49FB-0911-4311-8AC2-E6B3B13B8E50}" srcOrd="2" destOrd="0" presId="urn:microsoft.com/office/officeart/2005/8/layout/chevron1"/>
    <dgm:cxn modelId="{2CB8EA6B-53A3-4D99-822B-AF07D214301E}" type="presParOf" srcId="{F23FC904-6A60-41BF-9230-CA33B4671548}" destId="{1B560E2D-E0E0-4003-9126-A18A20690F0F}" srcOrd="3" destOrd="0" presId="urn:microsoft.com/office/officeart/2005/8/layout/chevron1"/>
    <dgm:cxn modelId="{CB83EEA3-C1D0-421A-B1BB-AFB6D2C8CF22}" type="presParOf" srcId="{F23FC904-6A60-41BF-9230-CA33B4671548}" destId="{396163AD-A804-488E-9EF4-C5EE4D2D50C9}" srcOrd="4" destOrd="0" presId="urn:microsoft.com/office/officeart/2005/8/layout/chevron1"/>
    <dgm:cxn modelId="{D88DC5DF-D7A7-4BB0-B4BC-AD9B5F524682}" type="presParOf" srcId="{F23FC904-6A60-41BF-9230-CA33B4671548}" destId="{03202F83-B45A-49FA-A24C-FD80D488022E}" srcOrd="5" destOrd="0" presId="urn:microsoft.com/office/officeart/2005/8/layout/chevron1"/>
    <dgm:cxn modelId="{E04AF0CC-0FCC-459F-89BB-F6ADC7156404}" type="presParOf" srcId="{F23FC904-6A60-41BF-9230-CA33B4671548}" destId="{B3401D40-2F13-4ADB-BBB2-746BF80FB9D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C92E9C-1E87-421C-92EF-17F9588C6001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3C61D62-3ED1-4FD8-BA9C-6686E796CE87}">
      <dgm:prSet phldrT="[Текст]" custT="1"/>
      <dgm:spPr/>
      <dgm:t>
        <a:bodyPr vert="vert"/>
        <a:lstStyle/>
        <a:p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ЕЖЕГОДНЫЙ ФЕСТИВАЛЬ ТАЛАНТЛИВОЙ МОЛОДЁЖИ (ПРИ УЧАСТИИ  ГЛАВЫ  РАЙОНА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100A67-7C42-4E9A-B220-3E41414B413B}" type="parTrans" cxnId="{1491F608-C48C-42A7-9660-697C9B681A8D}">
      <dgm:prSet/>
      <dgm:spPr/>
      <dgm:t>
        <a:bodyPr/>
        <a:lstStyle/>
        <a:p>
          <a:endParaRPr lang="ru-RU"/>
        </a:p>
      </dgm:t>
    </dgm:pt>
    <dgm:pt modelId="{F08F87AA-0A51-4FE4-B68E-CB968550400E}" type="sibTrans" cxnId="{1491F608-C48C-42A7-9660-697C9B681A8D}">
      <dgm:prSet/>
      <dgm:spPr/>
      <dgm:t>
        <a:bodyPr/>
        <a:lstStyle/>
        <a:p>
          <a:endParaRPr lang="ru-RU"/>
        </a:p>
      </dgm:t>
    </dgm:pt>
    <dgm:pt modelId="{9C5D51A1-CE50-4DE4-8B41-BE94B98980C6}">
      <dgm:prSet phldrT="[Текст]" custT="1"/>
      <dgm:spPr/>
      <dgm:t>
        <a:bodyPr/>
        <a:lstStyle/>
        <a:p>
          <a:endParaRPr lang="ru-RU" sz="1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2014-2015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уч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год</a:t>
          </a: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ученика</a:t>
          </a:r>
        </a:p>
        <a:p>
          <a:endParaRPr lang="ru-RU" sz="14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447B73-91A4-411D-92AE-F468FC8289CD}" type="parTrans" cxnId="{35162736-9E4E-402A-BE52-E789FC6DC1B7}">
      <dgm:prSet/>
      <dgm:spPr/>
      <dgm:t>
        <a:bodyPr/>
        <a:lstStyle/>
        <a:p>
          <a:endParaRPr lang="ru-RU"/>
        </a:p>
      </dgm:t>
    </dgm:pt>
    <dgm:pt modelId="{4860CCF4-A97E-4B82-86AA-737AF832F2CC}" type="sibTrans" cxnId="{35162736-9E4E-402A-BE52-E789FC6DC1B7}">
      <dgm:prSet/>
      <dgm:spPr/>
      <dgm:t>
        <a:bodyPr/>
        <a:lstStyle/>
        <a:p>
          <a:endParaRPr lang="ru-RU"/>
        </a:p>
      </dgm:t>
    </dgm:pt>
    <dgm:pt modelId="{C4E3F177-5BA1-497D-A1BE-03EE63C4C73F}">
      <dgm:prSet phldrT="[Текст]" custT="1"/>
      <dgm:spPr/>
      <dgm:t>
        <a:bodyPr/>
        <a:lstStyle/>
        <a:p>
          <a:endParaRPr lang="ru-RU" sz="1400" dirty="0" smtClean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2015-2016 </a:t>
          </a:r>
          <a:r>
            <a:rPr lang="ru-RU" sz="1400" dirty="0" err="1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уч.год</a:t>
          </a:r>
          <a:endParaRPr lang="ru-RU" sz="1400" dirty="0" smtClean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учеников</a:t>
          </a:r>
        </a:p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E89FF5-39E9-4F37-BABC-52F4E476018C}" type="parTrans" cxnId="{269D0AC8-C5EF-4CA0-BF21-BBF6DB70F311}">
      <dgm:prSet/>
      <dgm:spPr/>
      <dgm:t>
        <a:bodyPr/>
        <a:lstStyle/>
        <a:p>
          <a:endParaRPr lang="ru-RU"/>
        </a:p>
      </dgm:t>
    </dgm:pt>
    <dgm:pt modelId="{70BD7872-C1FA-480C-8210-9F652C168E95}" type="sibTrans" cxnId="{269D0AC8-C5EF-4CA0-BF21-BBF6DB70F311}">
      <dgm:prSet/>
      <dgm:spPr/>
      <dgm:t>
        <a:bodyPr/>
        <a:lstStyle/>
        <a:p>
          <a:endParaRPr lang="ru-RU"/>
        </a:p>
      </dgm:t>
    </dgm:pt>
    <dgm:pt modelId="{11B4B1D6-3243-4625-8AF2-D275D827CE14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2016-2017 </a:t>
          </a:r>
          <a:r>
            <a:rPr lang="ru-RU" sz="1400" dirty="0" err="1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уч.год</a:t>
          </a:r>
          <a:r>
            <a: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r>
            <a: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ученика</a:t>
          </a:r>
          <a:endParaRPr lang="ru-RU" sz="14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1CC872-7E39-459F-AE60-04E1500FD24C}" type="parTrans" cxnId="{9FBEFF92-95AD-4E65-A603-6628871E3F94}">
      <dgm:prSet/>
      <dgm:spPr/>
      <dgm:t>
        <a:bodyPr/>
        <a:lstStyle/>
        <a:p>
          <a:endParaRPr lang="ru-RU"/>
        </a:p>
      </dgm:t>
    </dgm:pt>
    <dgm:pt modelId="{C52A696D-5133-47C5-B78B-9869CBE81BB6}" type="sibTrans" cxnId="{9FBEFF92-95AD-4E65-A603-6628871E3F94}">
      <dgm:prSet/>
      <dgm:spPr/>
      <dgm:t>
        <a:bodyPr/>
        <a:lstStyle/>
        <a:p>
          <a:endParaRPr lang="ru-RU"/>
        </a:p>
      </dgm:t>
    </dgm:pt>
    <dgm:pt modelId="{C67EFEC6-CB3D-4A39-8E7E-5682AD0E5E5E}" type="pres">
      <dgm:prSet presAssocID="{ABC92E9C-1E87-421C-92EF-17F9588C600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22188E-B0B1-4A00-97C9-EE9AD355651F}" type="pres">
      <dgm:prSet presAssocID="{83C61D62-3ED1-4FD8-BA9C-6686E796CE87}" presName="root1" presStyleCnt="0"/>
      <dgm:spPr/>
    </dgm:pt>
    <dgm:pt modelId="{E531AACC-C060-492B-9FD8-79234F0B3DF8}" type="pres">
      <dgm:prSet presAssocID="{83C61D62-3ED1-4FD8-BA9C-6686E796CE87}" presName="LevelOneTextNode" presStyleLbl="node0" presStyleIdx="0" presStyleCnt="1" custScaleX="671533" custScaleY="67320" custLinFactX="-59826" custLinFactNeighborX="-100000" custLinFactNeighborY="-164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B7CA4D-D070-41AC-B610-D1A36BB5C539}" type="pres">
      <dgm:prSet presAssocID="{83C61D62-3ED1-4FD8-BA9C-6686E796CE87}" presName="level2hierChild" presStyleCnt="0"/>
      <dgm:spPr/>
    </dgm:pt>
    <dgm:pt modelId="{16446B31-0AD6-4875-BDED-20C0E972F49A}" type="pres">
      <dgm:prSet presAssocID="{77447B73-91A4-411D-92AE-F468FC8289CD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4C91E2B-CEB4-4373-A831-6A5DDCB60DEA}" type="pres">
      <dgm:prSet presAssocID="{77447B73-91A4-411D-92AE-F468FC8289CD}" presName="connTx" presStyleLbl="parChTrans1D2" presStyleIdx="0" presStyleCnt="3"/>
      <dgm:spPr/>
      <dgm:t>
        <a:bodyPr/>
        <a:lstStyle/>
        <a:p>
          <a:endParaRPr lang="ru-RU"/>
        </a:p>
      </dgm:t>
    </dgm:pt>
    <dgm:pt modelId="{71ACD907-535B-4F6B-9AA0-F0105792002E}" type="pres">
      <dgm:prSet presAssocID="{9C5D51A1-CE50-4DE4-8B41-BE94B98980C6}" presName="root2" presStyleCnt="0"/>
      <dgm:spPr/>
    </dgm:pt>
    <dgm:pt modelId="{B1535C50-1D0E-4210-8867-0BF9DBFAFD5D}" type="pres">
      <dgm:prSet presAssocID="{9C5D51A1-CE50-4DE4-8B41-BE94B98980C6}" presName="LevelTwoTextNode" presStyleLbl="node2" presStyleIdx="0" presStyleCnt="3" custScaleX="104157" custScaleY="1959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429C2A-CE98-4D9C-B29D-9EC4E9FF3193}" type="pres">
      <dgm:prSet presAssocID="{9C5D51A1-CE50-4DE4-8B41-BE94B98980C6}" presName="level3hierChild" presStyleCnt="0"/>
      <dgm:spPr/>
    </dgm:pt>
    <dgm:pt modelId="{64D3464F-19BA-4447-B367-7BE1B3C0A01E}" type="pres">
      <dgm:prSet presAssocID="{6DE89FF5-39E9-4F37-BABC-52F4E476018C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D1145BBF-3A88-43B4-9B13-E594C0A2ECF9}" type="pres">
      <dgm:prSet presAssocID="{6DE89FF5-39E9-4F37-BABC-52F4E476018C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AB480EB-22A6-4123-A3D6-12371B4F4D3B}" type="pres">
      <dgm:prSet presAssocID="{C4E3F177-5BA1-497D-A1BE-03EE63C4C73F}" presName="root2" presStyleCnt="0"/>
      <dgm:spPr/>
    </dgm:pt>
    <dgm:pt modelId="{4B4F8349-69C0-4E5C-9C30-07E301CD0FAE}" type="pres">
      <dgm:prSet presAssocID="{C4E3F177-5BA1-497D-A1BE-03EE63C4C73F}" presName="LevelTwoTextNode" presStyleLbl="node2" presStyleIdx="1" presStyleCnt="3" custScaleX="145147" custScaleY="1406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CDFF10-B026-49E6-8750-25CF70C1E42C}" type="pres">
      <dgm:prSet presAssocID="{C4E3F177-5BA1-497D-A1BE-03EE63C4C73F}" presName="level3hierChild" presStyleCnt="0"/>
      <dgm:spPr/>
    </dgm:pt>
    <dgm:pt modelId="{AC610EC8-107D-408A-84C9-6052F91C6F00}" type="pres">
      <dgm:prSet presAssocID="{031CC872-7E39-459F-AE60-04E1500FD24C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16E3894E-C143-4FF5-BA5D-CD542D32632D}" type="pres">
      <dgm:prSet presAssocID="{031CC872-7E39-459F-AE60-04E1500FD24C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EA08C76-6739-4BA4-9B0D-2DF565DDAE91}" type="pres">
      <dgm:prSet presAssocID="{11B4B1D6-3243-4625-8AF2-D275D827CE14}" presName="root2" presStyleCnt="0"/>
      <dgm:spPr/>
    </dgm:pt>
    <dgm:pt modelId="{BEEB0619-BC2A-4DCC-975E-8FE0696A70E8}" type="pres">
      <dgm:prSet presAssocID="{11B4B1D6-3243-4625-8AF2-D275D827CE14}" presName="LevelTwoTextNode" presStyleLbl="node2" presStyleIdx="2" presStyleCnt="3" custScaleX="176214" custScaleY="1184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80D568-C8C7-4C69-9CAD-FCF949008ED7}" type="pres">
      <dgm:prSet presAssocID="{11B4B1D6-3243-4625-8AF2-D275D827CE14}" presName="level3hierChild" presStyleCnt="0"/>
      <dgm:spPr/>
    </dgm:pt>
  </dgm:ptLst>
  <dgm:cxnLst>
    <dgm:cxn modelId="{FD4610E9-85FB-4592-822C-A043B4574B18}" type="presOf" srcId="{031CC872-7E39-459F-AE60-04E1500FD24C}" destId="{16E3894E-C143-4FF5-BA5D-CD542D32632D}" srcOrd="1" destOrd="0" presId="urn:microsoft.com/office/officeart/2008/layout/HorizontalMultiLevelHierarchy"/>
    <dgm:cxn modelId="{269D0AC8-C5EF-4CA0-BF21-BBF6DB70F311}" srcId="{83C61D62-3ED1-4FD8-BA9C-6686E796CE87}" destId="{C4E3F177-5BA1-497D-A1BE-03EE63C4C73F}" srcOrd="1" destOrd="0" parTransId="{6DE89FF5-39E9-4F37-BABC-52F4E476018C}" sibTransId="{70BD7872-C1FA-480C-8210-9F652C168E95}"/>
    <dgm:cxn modelId="{DB4A4AFA-DE61-43A2-B08A-C2EA55484E28}" type="presOf" srcId="{83C61D62-3ED1-4FD8-BA9C-6686E796CE87}" destId="{E531AACC-C060-492B-9FD8-79234F0B3DF8}" srcOrd="0" destOrd="0" presId="urn:microsoft.com/office/officeart/2008/layout/HorizontalMultiLevelHierarchy"/>
    <dgm:cxn modelId="{35162736-9E4E-402A-BE52-E789FC6DC1B7}" srcId="{83C61D62-3ED1-4FD8-BA9C-6686E796CE87}" destId="{9C5D51A1-CE50-4DE4-8B41-BE94B98980C6}" srcOrd="0" destOrd="0" parTransId="{77447B73-91A4-411D-92AE-F468FC8289CD}" sibTransId="{4860CCF4-A97E-4B82-86AA-737AF832F2CC}"/>
    <dgm:cxn modelId="{9B899CB9-0A9E-451E-8E32-B3BDCFB9D041}" type="presOf" srcId="{6DE89FF5-39E9-4F37-BABC-52F4E476018C}" destId="{D1145BBF-3A88-43B4-9B13-E594C0A2ECF9}" srcOrd="1" destOrd="0" presId="urn:microsoft.com/office/officeart/2008/layout/HorizontalMultiLevelHierarchy"/>
    <dgm:cxn modelId="{9FBEFF92-95AD-4E65-A603-6628871E3F94}" srcId="{83C61D62-3ED1-4FD8-BA9C-6686E796CE87}" destId="{11B4B1D6-3243-4625-8AF2-D275D827CE14}" srcOrd="2" destOrd="0" parTransId="{031CC872-7E39-459F-AE60-04E1500FD24C}" sibTransId="{C52A696D-5133-47C5-B78B-9869CBE81BB6}"/>
    <dgm:cxn modelId="{18904710-8A4C-4342-AFE2-827793C2CE1C}" type="presOf" srcId="{C4E3F177-5BA1-497D-A1BE-03EE63C4C73F}" destId="{4B4F8349-69C0-4E5C-9C30-07E301CD0FAE}" srcOrd="0" destOrd="0" presId="urn:microsoft.com/office/officeart/2008/layout/HorizontalMultiLevelHierarchy"/>
    <dgm:cxn modelId="{9FC0BCAC-045B-4546-BEE5-F895C0448743}" type="presOf" srcId="{9C5D51A1-CE50-4DE4-8B41-BE94B98980C6}" destId="{B1535C50-1D0E-4210-8867-0BF9DBFAFD5D}" srcOrd="0" destOrd="0" presId="urn:microsoft.com/office/officeart/2008/layout/HorizontalMultiLevelHierarchy"/>
    <dgm:cxn modelId="{6794C933-6B20-4D16-9239-1BB83ADADA99}" type="presOf" srcId="{6DE89FF5-39E9-4F37-BABC-52F4E476018C}" destId="{64D3464F-19BA-4447-B367-7BE1B3C0A01E}" srcOrd="0" destOrd="0" presId="urn:microsoft.com/office/officeart/2008/layout/HorizontalMultiLevelHierarchy"/>
    <dgm:cxn modelId="{1491F608-C48C-42A7-9660-697C9B681A8D}" srcId="{ABC92E9C-1E87-421C-92EF-17F9588C6001}" destId="{83C61D62-3ED1-4FD8-BA9C-6686E796CE87}" srcOrd="0" destOrd="0" parTransId="{1A100A67-7C42-4E9A-B220-3E41414B413B}" sibTransId="{F08F87AA-0A51-4FE4-B68E-CB968550400E}"/>
    <dgm:cxn modelId="{0DF6C048-3650-4ACB-9365-81181C5DFBE2}" type="presOf" srcId="{ABC92E9C-1E87-421C-92EF-17F9588C6001}" destId="{C67EFEC6-CB3D-4A39-8E7E-5682AD0E5E5E}" srcOrd="0" destOrd="0" presId="urn:microsoft.com/office/officeart/2008/layout/HorizontalMultiLevelHierarchy"/>
    <dgm:cxn modelId="{877FAC38-3BAB-441B-BF9C-3C6A31630755}" type="presOf" srcId="{031CC872-7E39-459F-AE60-04E1500FD24C}" destId="{AC610EC8-107D-408A-84C9-6052F91C6F00}" srcOrd="0" destOrd="0" presId="urn:microsoft.com/office/officeart/2008/layout/HorizontalMultiLevelHierarchy"/>
    <dgm:cxn modelId="{A3F4EF1F-C1B8-414C-AD5F-3C5D81235992}" type="presOf" srcId="{77447B73-91A4-411D-92AE-F468FC8289CD}" destId="{16446B31-0AD6-4875-BDED-20C0E972F49A}" srcOrd="0" destOrd="0" presId="urn:microsoft.com/office/officeart/2008/layout/HorizontalMultiLevelHierarchy"/>
    <dgm:cxn modelId="{D28D7C1F-E56F-4AC6-B530-4A128B5F59CC}" type="presOf" srcId="{77447B73-91A4-411D-92AE-F468FC8289CD}" destId="{74C91E2B-CEB4-4373-A831-6A5DDCB60DEA}" srcOrd="1" destOrd="0" presId="urn:microsoft.com/office/officeart/2008/layout/HorizontalMultiLevelHierarchy"/>
    <dgm:cxn modelId="{64162371-4F28-4E17-BC92-0231B4F56732}" type="presOf" srcId="{11B4B1D6-3243-4625-8AF2-D275D827CE14}" destId="{BEEB0619-BC2A-4DCC-975E-8FE0696A70E8}" srcOrd="0" destOrd="0" presId="urn:microsoft.com/office/officeart/2008/layout/HorizontalMultiLevelHierarchy"/>
    <dgm:cxn modelId="{2192DF30-F19D-481F-B435-4560E6AD3B43}" type="presParOf" srcId="{C67EFEC6-CB3D-4A39-8E7E-5682AD0E5E5E}" destId="{0122188E-B0B1-4A00-97C9-EE9AD355651F}" srcOrd="0" destOrd="0" presId="urn:microsoft.com/office/officeart/2008/layout/HorizontalMultiLevelHierarchy"/>
    <dgm:cxn modelId="{344B1F6E-2551-43DE-A26E-53660C2D8885}" type="presParOf" srcId="{0122188E-B0B1-4A00-97C9-EE9AD355651F}" destId="{E531AACC-C060-492B-9FD8-79234F0B3DF8}" srcOrd="0" destOrd="0" presId="urn:microsoft.com/office/officeart/2008/layout/HorizontalMultiLevelHierarchy"/>
    <dgm:cxn modelId="{CA3B6C3E-03F2-4E25-B402-0FBEEAAC87FB}" type="presParOf" srcId="{0122188E-B0B1-4A00-97C9-EE9AD355651F}" destId="{F5B7CA4D-D070-41AC-B610-D1A36BB5C539}" srcOrd="1" destOrd="0" presId="urn:microsoft.com/office/officeart/2008/layout/HorizontalMultiLevelHierarchy"/>
    <dgm:cxn modelId="{54221962-206E-4283-996C-BEBE6FF301D3}" type="presParOf" srcId="{F5B7CA4D-D070-41AC-B610-D1A36BB5C539}" destId="{16446B31-0AD6-4875-BDED-20C0E972F49A}" srcOrd="0" destOrd="0" presId="urn:microsoft.com/office/officeart/2008/layout/HorizontalMultiLevelHierarchy"/>
    <dgm:cxn modelId="{917BD1FF-BA61-4245-BA94-677851E506A8}" type="presParOf" srcId="{16446B31-0AD6-4875-BDED-20C0E972F49A}" destId="{74C91E2B-CEB4-4373-A831-6A5DDCB60DEA}" srcOrd="0" destOrd="0" presId="urn:microsoft.com/office/officeart/2008/layout/HorizontalMultiLevelHierarchy"/>
    <dgm:cxn modelId="{EA88FA90-C05E-4B24-AD23-1C16D151A39A}" type="presParOf" srcId="{F5B7CA4D-D070-41AC-B610-D1A36BB5C539}" destId="{71ACD907-535B-4F6B-9AA0-F0105792002E}" srcOrd="1" destOrd="0" presId="urn:microsoft.com/office/officeart/2008/layout/HorizontalMultiLevelHierarchy"/>
    <dgm:cxn modelId="{2D77BB35-DE7F-4852-A8BE-2E6F7DEA6890}" type="presParOf" srcId="{71ACD907-535B-4F6B-9AA0-F0105792002E}" destId="{B1535C50-1D0E-4210-8867-0BF9DBFAFD5D}" srcOrd="0" destOrd="0" presId="urn:microsoft.com/office/officeart/2008/layout/HorizontalMultiLevelHierarchy"/>
    <dgm:cxn modelId="{2800FC8F-262D-4368-A5B5-07FF0BBF4A5C}" type="presParOf" srcId="{71ACD907-535B-4F6B-9AA0-F0105792002E}" destId="{6E429C2A-CE98-4D9C-B29D-9EC4E9FF3193}" srcOrd="1" destOrd="0" presId="urn:microsoft.com/office/officeart/2008/layout/HorizontalMultiLevelHierarchy"/>
    <dgm:cxn modelId="{7F72B5A1-D05A-4592-9D7A-BD96E4B053BF}" type="presParOf" srcId="{F5B7CA4D-D070-41AC-B610-D1A36BB5C539}" destId="{64D3464F-19BA-4447-B367-7BE1B3C0A01E}" srcOrd="2" destOrd="0" presId="urn:microsoft.com/office/officeart/2008/layout/HorizontalMultiLevelHierarchy"/>
    <dgm:cxn modelId="{448FE18A-C2DF-45C1-BB9D-6197B6E12311}" type="presParOf" srcId="{64D3464F-19BA-4447-B367-7BE1B3C0A01E}" destId="{D1145BBF-3A88-43B4-9B13-E594C0A2ECF9}" srcOrd="0" destOrd="0" presId="urn:microsoft.com/office/officeart/2008/layout/HorizontalMultiLevelHierarchy"/>
    <dgm:cxn modelId="{D100BE0D-AA95-4746-8109-CCDF97DEDF1B}" type="presParOf" srcId="{F5B7CA4D-D070-41AC-B610-D1A36BB5C539}" destId="{5AB480EB-22A6-4123-A3D6-12371B4F4D3B}" srcOrd="3" destOrd="0" presId="urn:microsoft.com/office/officeart/2008/layout/HorizontalMultiLevelHierarchy"/>
    <dgm:cxn modelId="{D0AE3918-7EE5-4A89-A106-0C526822549E}" type="presParOf" srcId="{5AB480EB-22A6-4123-A3D6-12371B4F4D3B}" destId="{4B4F8349-69C0-4E5C-9C30-07E301CD0FAE}" srcOrd="0" destOrd="0" presId="urn:microsoft.com/office/officeart/2008/layout/HorizontalMultiLevelHierarchy"/>
    <dgm:cxn modelId="{AB66DF44-6160-4781-AA3D-346640A0F898}" type="presParOf" srcId="{5AB480EB-22A6-4123-A3D6-12371B4F4D3B}" destId="{02CDFF10-B026-49E6-8750-25CF70C1E42C}" srcOrd="1" destOrd="0" presId="urn:microsoft.com/office/officeart/2008/layout/HorizontalMultiLevelHierarchy"/>
    <dgm:cxn modelId="{C7D39C68-5BA4-43E1-94D2-BCCEB36508E2}" type="presParOf" srcId="{F5B7CA4D-D070-41AC-B610-D1A36BB5C539}" destId="{AC610EC8-107D-408A-84C9-6052F91C6F00}" srcOrd="4" destOrd="0" presId="urn:microsoft.com/office/officeart/2008/layout/HorizontalMultiLevelHierarchy"/>
    <dgm:cxn modelId="{24C77B54-37A4-4A41-A39C-FE0D22F015B7}" type="presParOf" srcId="{AC610EC8-107D-408A-84C9-6052F91C6F00}" destId="{16E3894E-C143-4FF5-BA5D-CD542D32632D}" srcOrd="0" destOrd="0" presId="urn:microsoft.com/office/officeart/2008/layout/HorizontalMultiLevelHierarchy"/>
    <dgm:cxn modelId="{3E2DE466-101B-43C3-A4F5-1DA677446AAE}" type="presParOf" srcId="{F5B7CA4D-D070-41AC-B610-D1A36BB5C539}" destId="{8EA08C76-6739-4BA4-9B0D-2DF565DDAE91}" srcOrd="5" destOrd="0" presId="urn:microsoft.com/office/officeart/2008/layout/HorizontalMultiLevelHierarchy"/>
    <dgm:cxn modelId="{B33DF7AD-6C41-4EB1-84D6-D0D5429959BF}" type="presParOf" srcId="{8EA08C76-6739-4BA4-9B0D-2DF565DDAE91}" destId="{BEEB0619-BC2A-4DCC-975E-8FE0696A70E8}" srcOrd="0" destOrd="0" presId="urn:microsoft.com/office/officeart/2008/layout/HorizontalMultiLevelHierarchy"/>
    <dgm:cxn modelId="{917694A4-E2E0-4C97-AE36-722074296015}" type="presParOf" srcId="{8EA08C76-6739-4BA4-9B0D-2DF565DDAE91}" destId="{FC80D568-C8C7-4C69-9CAD-FCF949008ED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E2291AD-EE44-4685-AB9F-F77891EDAC02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Низкая мотивация отдельных учащихся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CA571B-AB0F-43DC-862E-671EA2C055C7}" type="parTrans" cxnId="{5DD789E5-F1CC-4145-A690-FD5ABCF62900}">
      <dgm:prSet/>
      <dgm:spPr/>
      <dgm:t>
        <a:bodyPr/>
        <a:lstStyle/>
        <a:p>
          <a:endParaRPr lang="ru-RU"/>
        </a:p>
      </dgm:t>
    </dgm:pt>
    <dgm:pt modelId="{5E4DD29A-A212-435F-9B19-D82788BA254D}" type="sibTrans" cxnId="{5DD789E5-F1CC-4145-A690-FD5ABCF62900}">
      <dgm:prSet/>
      <dgm:spPr/>
      <dgm:t>
        <a:bodyPr/>
        <a:lstStyle/>
        <a:p>
          <a:endParaRPr lang="ru-RU"/>
        </a:p>
      </dgm:t>
    </dgm:pt>
    <dgm:pt modelId="{F11E9CA7-1CDC-49D8-BF93-AFB13E688F1E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Нет  объективности оценивания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6C096D-26B2-4C52-8FEE-B3C6072AABA0}" type="parTrans" cxnId="{10CE0DFE-029C-4349-9A45-0DF0AB166F5D}">
      <dgm:prSet/>
      <dgm:spPr/>
      <dgm:t>
        <a:bodyPr/>
        <a:lstStyle/>
        <a:p>
          <a:endParaRPr lang="ru-RU"/>
        </a:p>
      </dgm:t>
    </dgm:pt>
    <dgm:pt modelId="{0A14A79A-77F5-4FB7-B190-FBF6C162DD06}" type="sibTrans" cxnId="{10CE0DFE-029C-4349-9A45-0DF0AB166F5D}">
      <dgm:prSet/>
      <dgm:spPr/>
      <dgm:t>
        <a:bodyPr/>
        <a:lstStyle/>
        <a:p>
          <a:endParaRPr lang="ru-RU"/>
        </a:p>
      </dgm:t>
    </dgm:pt>
    <dgm:pt modelId="{F66AE9AA-7204-4039-A490-10DBED077E3D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читательской грамотности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40DDD8-60FE-4DE6-A510-9BDFCF5864B3}" type="parTrans" cxnId="{87D420EE-1AA4-4340-B3E1-08476F85C1FC}">
      <dgm:prSet/>
      <dgm:spPr/>
      <dgm:t>
        <a:bodyPr/>
        <a:lstStyle/>
        <a:p>
          <a:endParaRPr lang="ru-RU"/>
        </a:p>
      </dgm:t>
    </dgm:pt>
    <dgm:pt modelId="{22D8CD84-3D41-4144-8306-821ECF7A6606}" type="sibTrans" cxnId="{87D420EE-1AA4-4340-B3E1-08476F85C1FC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D19F6A-6D1D-4DD0-830B-A54D1BC11D1A}" type="pres">
      <dgm:prSet presAssocID="{3E2291AD-EE44-4685-AB9F-F77891EDAC02}" presName="parentLin" presStyleCnt="0"/>
      <dgm:spPr/>
    </dgm:pt>
    <dgm:pt modelId="{F6EF2AB4-995B-44BF-93A2-30B25B18E874}" type="pres">
      <dgm:prSet presAssocID="{3E2291AD-EE44-4685-AB9F-F77891EDAC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148DAB2-5D9F-4629-B453-7BBB9E8C9F91}" type="pres">
      <dgm:prSet presAssocID="{3E2291AD-EE44-4685-AB9F-F77891EDAC02}" presName="parentText" presStyleLbl="node1" presStyleIdx="0" presStyleCnt="3" custScaleX="128267" custScaleY="1229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65219-52B6-4CD6-A79E-636085FB3CF9}" type="pres">
      <dgm:prSet presAssocID="{3E2291AD-EE44-4685-AB9F-F77891EDAC02}" presName="negativeSpace" presStyleCnt="0"/>
      <dgm:spPr/>
    </dgm:pt>
    <dgm:pt modelId="{A6B01294-9606-4B07-95F8-E413BC0502FD}" type="pres">
      <dgm:prSet presAssocID="{3E2291AD-EE44-4685-AB9F-F77891EDAC02}" presName="childText" presStyleLbl="conFgAcc1" presStyleIdx="0" presStyleCnt="3">
        <dgm:presLayoutVars>
          <dgm:bulletEnabled val="1"/>
        </dgm:presLayoutVars>
      </dgm:prSet>
      <dgm:spPr/>
    </dgm:pt>
    <dgm:pt modelId="{68D2E08B-65F1-443B-BA7F-88871162F933}" type="pres">
      <dgm:prSet presAssocID="{5E4DD29A-A212-435F-9B19-D82788BA254D}" presName="spaceBetweenRectangles" presStyleCnt="0"/>
      <dgm:spPr/>
    </dgm:pt>
    <dgm:pt modelId="{CC98D3D6-9581-4457-AC07-45ED9A3D883C}" type="pres">
      <dgm:prSet presAssocID="{F11E9CA7-1CDC-49D8-BF93-AFB13E688F1E}" presName="parentLin" presStyleCnt="0"/>
      <dgm:spPr/>
    </dgm:pt>
    <dgm:pt modelId="{8F3D1E46-28FF-4BAF-ACD8-DDBCEA75AE7F}" type="pres">
      <dgm:prSet presAssocID="{F11E9CA7-1CDC-49D8-BF93-AFB13E688F1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41AC3E9-D4F0-47F4-B57D-DE5FCE09C051}" type="pres">
      <dgm:prSet presAssocID="{F11E9CA7-1CDC-49D8-BF93-AFB13E688F1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060B5-1E3F-463F-B893-4539DF09DA1A}" type="pres">
      <dgm:prSet presAssocID="{F11E9CA7-1CDC-49D8-BF93-AFB13E688F1E}" presName="negativeSpace" presStyleCnt="0"/>
      <dgm:spPr/>
    </dgm:pt>
    <dgm:pt modelId="{EED9100B-ACC2-46EA-A4A9-F356F0285F26}" type="pres">
      <dgm:prSet presAssocID="{F11E9CA7-1CDC-49D8-BF93-AFB13E688F1E}" presName="childText" presStyleLbl="conFgAcc1" presStyleIdx="1" presStyleCnt="3" custLinFactY="-2250" custLinFactNeighborX="-4069" custLinFactNeighborY="-100000">
        <dgm:presLayoutVars>
          <dgm:bulletEnabled val="1"/>
        </dgm:presLayoutVars>
      </dgm:prSet>
      <dgm:spPr/>
    </dgm:pt>
    <dgm:pt modelId="{D68F3644-8F5A-4D19-871C-8BEAF2A2DBEB}" type="pres">
      <dgm:prSet presAssocID="{0A14A79A-77F5-4FB7-B190-FBF6C162DD06}" presName="spaceBetweenRectangles" presStyleCnt="0"/>
      <dgm:spPr/>
    </dgm:pt>
    <dgm:pt modelId="{454BFFB7-6646-4228-84F5-3DDF4A06FC7F}" type="pres">
      <dgm:prSet presAssocID="{F66AE9AA-7204-4039-A490-10DBED077E3D}" presName="parentLin" presStyleCnt="0"/>
      <dgm:spPr/>
    </dgm:pt>
    <dgm:pt modelId="{AA51C3F0-9FFB-4BC3-96C5-953C9802F360}" type="pres">
      <dgm:prSet presAssocID="{F66AE9AA-7204-4039-A490-10DBED077E3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EF32357-3EDF-426A-923F-2C214D09BA8C}" type="pres">
      <dgm:prSet presAssocID="{F66AE9AA-7204-4039-A490-10DBED077E3D}" presName="parentText" presStyleLbl="node1" presStyleIdx="2" presStyleCnt="3" custScaleX="140057" custScaleY="103780" custLinFactX="19114" custLinFactNeighborX="100000" custLinFactNeighborY="27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15241-5923-40DF-B4DA-065C35C89173}" type="pres">
      <dgm:prSet presAssocID="{F66AE9AA-7204-4039-A490-10DBED077E3D}" presName="negativeSpace" presStyleCnt="0"/>
      <dgm:spPr/>
    </dgm:pt>
    <dgm:pt modelId="{D7FA680D-7647-448D-925F-FB0390A048DD}" type="pres">
      <dgm:prSet presAssocID="{F66AE9AA-7204-4039-A490-10DBED077E3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0CE0DFE-029C-4349-9A45-0DF0AB166F5D}" srcId="{A3873BC4-7A96-454A-9205-F103F36DA98F}" destId="{F11E9CA7-1CDC-49D8-BF93-AFB13E688F1E}" srcOrd="1" destOrd="0" parTransId="{906C096D-26B2-4C52-8FEE-B3C6072AABA0}" sibTransId="{0A14A79A-77F5-4FB7-B190-FBF6C162DD06}"/>
    <dgm:cxn modelId="{98C48F0B-95A0-4898-8AC1-5245377D7D0B}" type="presOf" srcId="{3E2291AD-EE44-4685-AB9F-F77891EDAC02}" destId="{7148DAB2-5D9F-4629-B453-7BBB9E8C9F91}" srcOrd="1" destOrd="0" presId="urn:microsoft.com/office/officeart/2005/8/layout/list1"/>
    <dgm:cxn modelId="{87D420EE-1AA4-4340-B3E1-08476F85C1FC}" srcId="{A3873BC4-7A96-454A-9205-F103F36DA98F}" destId="{F66AE9AA-7204-4039-A490-10DBED077E3D}" srcOrd="2" destOrd="0" parTransId="{0240DDD8-60FE-4DE6-A510-9BDFCF5864B3}" sibTransId="{22D8CD84-3D41-4144-8306-821ECF7A6606}"/>
    <dgm:cxn modelId="{425C7538-7ED1-4CB3-9807-661BA7B33BBB}" type="presOf" srcId="{F66AE9AA-7204-4039-A490-10DBED077E3D}" destId="{6EF32357-3EDF-426A-923F-2C214D09BA8C}" srcOrd="1" destOrd="0" presId="urn:microsoft.com/office/officeart/2005/8/layout/list1"/>
    <dgm:cxn modelId="{4EA45FE3-2139-444D-B7C5-050AC06A6392}" type="presOf" srcId="{F11E9CA7-1CDC-49D8-BF93-AFB13E688F1E}" destId="{8F3D1E46-28FF-4BAF-ACD8-DDBCEA75AE7F}" srcOrd="0" destOrd="0" presId="urn:microsoft.com/office/officeart/2005/8/layout/list1"/>
    <dgm:cxn modelId="{5B4C1E83-C2FA-4058-A207-E2E1E723F6C4}" type="presOf" srcId="{F66AE9AA-7204-4039-A490-10DBED077E3D}" destId="{AA51C3F0-9FFB-4BC3-96C5-953C9802F360}" srcOrd="0" destOrd="0" presId="urn:microsoft.com/office/officeart/2005/8/layout/list1"/>
    <dgm:cxn modelId="{2F02DDF9-A0BF-479A-B479-BE6E6690D4AF}" type="presOf" srcId="{A3873BC4-7A96-454A-9205-F103F36DA98F}" destId="{1916D3DE-2384-4BE3-B156-CA3A99AF5F30}" srcOrd="0" destOrd="0" presId="urn:microsoft.com/office/officeart/2005/8/layout/list1"/>
    <dgm:cxn modelId="{5DD789E5-F1CC-4145-A690-FD5ABCF62900}" srcId="{A3873BC4-7A96-454A-9205-F103F36DA98F}" destId="{3E2291AD-EE44-4685-AB9F-F77891EDAC02}" srcOrd="0" destOrd="0" parTransId="{57CA571B-AB0F-43DC-862E-671EA2C055C7}" sibTransId="{5E4DD29A-A212-435F-9B19-D82788BA254D}"/>
    <dgm:cxn modelId="{96C17579-8038-49B0-ABAD-FF586A06B2AF}" type="presOf" srcId="{F11E9CA7-1CDC-49D8-BF93-AFB13E688F1E}" destId="{E41AC3E9-D4F0-47F4-B57D-DE5FCE09C051}" srcOrd="1" destOrd="0" presId="urn:microsoft.com/office/officeart/2005/8/layout/list1"/>
    <dgm:cxn modelId="{C132ABEC-225B-4C9F-A727-EFC881705DB4}" type="presOf" srcId="{3E2291AD-EE44-4685-AB9F-F77891EDAC02}" destId="{F6EF2AB4-995B-44BF-93A2-30B25B18E874}" srcOrd="0" destOrd="0" presId="urn:microsoft.com/office/officeart/2005/8/layout/list1"/>
    <dgm:cxn modelId="{FB0C334A-A18D-4DEC-851E-CDA9CF3679CD}" type="presParOf" srcId="{1916D3DE-2384-4BE3-B156-CA3A99AF5F30}" destId="{D7D19F6A-6D1D-4DD0-830B-A54D1BC11D1A}" srcOrd="0" destOrd="0" presId="urn:microsoft.com/office/officeart/2005/8/layout/list1"/>
    <dgm:cxn modelId="{AF5F0F4D-8B11-4C32-8AAD-8ABD0A735797}" type="presParOf" srcId="{D7D19F6A-6D1D-4DD0-830B-A54D1BC11D1A}" destId="{F6EF2AB4-995B-44BF-93A2-30B25B18E874}" srcOrd="0" destOrd="0" presId="urn:microsoft.com/office/officeart/2005/8/layout/list1"/>
    <dgm:cxn modelId="{A7BA506F-3A9A-4827-B170-5077B8366D4B}" type="presParOf" srcId="{D7D19F6A-6D1D-4DD0-830B-A54D1BC11D1A}" destId="{7148DAB2-5D9F-4629-B453-7BBB9E8C9F91}" srcOrd="1" destOrd="0" presId="urn:microsoft.com/office/officeart/2005/8/layout/list1"/>
    <dgm:cxn modelId="{578E621A-8341-40D0-B248-2AF2B213E623}" type="presParOf" srcId="{1916D3DE-2384-4BE3-B156-CA3A99AF5F30}" destId="{1F265219-52B6-4CD6-A79E-636085FB3CF9}" srcOrd="1" destOrd="0" presId="urn:microsoft.com/office/officeart/2005/8/layout/list1"/>
    <dgm:cxn modelId="{150D6881-56C1-409D-973A-F888CA73F344}" type="presParOf" srcId="{1916D3DE-2384-4BE3-B156-CA3A99AF5F30}" destId="{A6B01294-9606-4B07-95F8-E413BC0502FD}" srcOrd="2" destOrd="0" presId="urn:microsoft.com/office/officeart/2005/8/layout/list1"/>
    <dgm:cxn modelId="{C708BFE3-5A7A-4CF5-B62E-4C4907938164}" type="presParOf" srcId="{1916D3DE-2384-4BE3-B156-CA3A99AF5F30}" destId="{68D2E08B-65F1-443B-BA7F-88871162F933}" srcOrd="3" destOrd="0" presId="urn:microsoft.com/office/officeart/2005/8/layout/list1"/>
    <dgm:cxn modelId="{101337CB-0CBE-4B80-ADFA-BC74813135A6}" type="presParOf" srcId="{1916D3DE-2384-4BE3-B156-CA3A99AF5F30}" destId="{CC98D3D6-9581-4457-AC07-45ED9A3D883C}" srcOrd="4" destOrd="0" presId="urn:microsoft.com/office/officeart/2005/8/layout/list1"/>
    <dgm:cxn modelId="{180A2B34-5E3D-49C6-8D2D-AC4AEC2E1333}" type="presParOf" srcId="{CC98D3D6-9581-4457-AC07-45ED9A3D883C}" destId="{8F3D1E46-28FF-4BAF-ACD8-DDBCEA75AE7F}" srcOrd="0" destOrd="0" presId="urn:microsoft.com/office/officeart/2005/8/layout/list1"/>
    <dgm:cxn modelId="{5600E984-2C71-4692-95AC-396A1C52E47F}" type="presParOf" srcId="{CC98D3D6-9581-4457-AC07-45ED9A3D883C}" destId="{E41AC3E9-D4F0-47F4-B57D-DE5FCE09C051}" srcOrd="1" destOrd="0" presId="urn:microsoft.com/office/officeart/2005/8/layout/list1"/>
    <dgm:cxn modelId="{1B5848AF-88C1-462C-9E46-7924707D3EA2}" type="presParOf" srcId="{1916D3DE-2384-4BE3-B156-CA3A99AF5F30}" destId="{CB9060B5-1E3F-463F-B893-4539DF09DA1A}" srcOrd="5" destOrd="0" presId="urn:microsoft.com/office/officeart/2005/8/layout/list1"/>
    <dgm:cxn modelId="{A33B3897-08AB-4D8C-985B-77C4269A85B2}" type="presParOf" srcId="{1916D3DE-2384-4BE3-B156-CA3A99AF5F30}" destId="{EED9100B-ACC2-46EA-A4A9-F356F0285F26}" srcOrd="6" destOrd="0" presId="urn:microsoft.com/office/officeart/2005/8/layout/list1"/>
    <dgm:cxn modelId="{1BE3A4FF-AE1F-4F60-A4DB-EEC98776E3D6}" type="presParOf" srcId="{1916D3DE-2384-4BE3-B156-CA3A99AF5F30}" destId="{D68F3644-8F5A-4D19-871C-8BEAF2A2DBEB}" srcOrd="7" destOrd="0" presId="urn:microsoft.com/office/officeart/2005/8/layout/list1"/>
    <dgm:cxn modelId="{82A42489-A1ED-466D-95BC-84F9550C5C17}" type="presParOf" srcId="{1916D3DE-2384-4BE3-B156-CA3A99AF5F30}" destId="{454BFFB7-6646-4228-84F5-3DDF4A06FC7F}" srcOrd="8" destOrd="0" presId="urn:microsoft.com/office/officeart/2005/8/layout/list1"/>
    <dgm:cxn modelId="{8CA54C13-0CC8-4B8F-B1BF-1DBFAEF9A710}" type="presParOf" srcId="{454BFFB7-6646-4228-84F5-3DDF4A06FC7F}" destId="{AA51C3F0-9FFB-4BC3-96C5-953C9802F360}" srcOrd="0" destOrd="0" presId="urn:microsoft.com/office/officeart/2005/8/layout/list1"/>
    <dgm:cxn modelId="{E3BC0D97-F5A6-4F01-A782-594DE9E0F1DB}" type="presParOf" srcId="{454BFFB7-6646-4228-84F5-3DDF4A06FC7F}" destId="{6EF32357-3EDF-426A-923F-2C214D09BA8C}" srcOrd="1" destOrd="0" presId="urn:microsoft.com/office/officeart/2005/8/layout/list1"/>
    <dgm:cxn modelId="{AC0FA22E-965A-4659-BF40-5FCF5F67A9FB}" type="presParOf" srcId="{1916D3DE-2384-4BE3-B156-CA3A99AF5F30}" destId="{16015241-5923-40DF-B4DA-065C35C89173}" srcOrd="9" destOrd="0" presId="urn:microsoft.com/office/officeart/2005/8/layout/list1"/>
    <dgm:cxn modelId="{5E520BB8-08B0-476E-B8B4-B1F12693C6C0}" type="presParOf" srcId="{1916D3DE-2384-4BE3-B156-CA3A99AF5F30}" destId="{D7FA680D-7647-448D-925F-FB0390A048DD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E2291AD-EE44-4685-AB9F-F77891EDAC02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Неосознанный выбор родителями  дальнейшего обучения ребенка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CA571B-AB0F-43DC-862E-671EA2C055C7}" type="parTrans" cxnId="{5DD789E5-F1CC-4145-A690-FD5ABCF62900}">
      <dgm:prSet/>
      <dgm:spPr/>
      <dgm:t>
        <a:bodyPr/>
        <a:lstStyle/>
        <a:p>
          <a:endParaRPr lang="ru-RU"/>
        </a:p>
      </dgm:t>
    </dgm:pt>
    <dgm:pt modelId="{5E4DD29A-A212-435F-9B19-D82788BA254D}" type="sibTrans" cxnId="{5DD789E5-F1CC-4145-A690-FD5ABCF62900}">
      <dgm:prSet/>
      <dgm:spPr/>
      <dgm:t>
        <a:bodyPr/>
        <a:lstStyle/>
        <a:p>
          <a:endParaRPr lang="ru-RU"/>
        </a:p>
      </dgm:t>
    </dgm:pt>
    <dgm:pt modelId="{F66AE9AA-7204-4039-A490-10DBED077E3D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читательской грамотности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40DDD8-60FE-4DE6-A510-9BDFCF5864B3}" type="parTrans" cxnId="{87D420EE-1AA4-4340-B3E1-08476F85C1FC}">
      <dgm:prSet/>
      <dgm:spPr/>
      <dgm:t>
        <a:bodyPr/>
        <a:lstStyle/>
        <a:p>
          <a:endParaRPr lang="ru-RU"/>
        </a:p>
      </dgm:t>
    </dgm:pt>
    <dgm:pt modelId="{22D8CD84-3D41-4144-8306-821ECF7A6606}" type="sibTrans" cxnId="{87D420EE-1AA4-4340-B3E1-08476F85C1FC}">
      <dgm:prSet/>
      <dgm:spPr/>
      <dgm:t>
        <a:bodyPr/>
        <a:lstStyle/>
        <a:p>
          <a:endParaRPr lang="ru-RU"/>
        </a:p>
      </dgm:t>
    </dgm:pt>
    <dgm:pt modelId="{540D06FA-CAD3-4E06-B813-B004C48DA677}">
      <dgm:prSet custT="1"/>
      <dgm:spPr/>
      <dgm:t>
        <a:bodyPr/>
        <a:lstStyle/>
        <a:p>
          <a:r>
            <a:rPr lang="ru-RU" sz="1400" i="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Неправильный образовательный маршрут учеников после 9 класса</a:t>
          </a:r>
          <a:endParaRPr lang="ru-RU" sz="1400" i="0" dirty="0"/>
        </a:p>
      </dgm:t>
    </dgm:pt>
    <dgm:pt modelId="{46523E9C-5491-493D-8EE1-62C635664248}" type="parTrans" cxnId="{F8274A2E-1212-4037-82BA-CC8895EF712F}">
      <dgm:prSet/>
      <dgm:spPr/>
      <dgm:t>
        <a:bodyPr/>
        <a:lstStyle/>
        <a:p>
          <a:endParaRPr lang="ru-RU"/>
        </a:p>
      </dgm:t>
    </dgm:pt>
    <dgm:pt modelId="{DFD20CAE-4635-4E1B-91EE-F3025DEF2BB3}" type="sibTrans" cxnId="{F8274A2E-1212-4037-82BA-CC8895EF712F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D19F6A-6D1D-4DD0-830B-A54D1BC11D1A}" type="pres">
      <dgm:prSet presAssocID="{3E2291AD-EE44-4685-AB9F-F77891EDAC02}" presName="parentLin" presStyleCnt="0"/>
      <dgm:spPr/>
    </dgm:pt>
    <dgm:pt modelId="{F6EF2AB4-995B-44BF-93A2-30B25B18E874}" type="pres">
      <dgm:prSet presAssocID="{3E2291AD-EE44-4685-AB9F-F77891EDAC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148DAB2-5D9F-4629-B453-7BBB9E8C9F91}" type="pres">
      <dgm:prSet presAssocID="{3E2291AD-EE44-4685-AB9F-F77891EDAC02}" presName="parentText" presStyleLbl="node1" presStyleIdx="0" presStyleCnt="3" custScaleX="128267" custScaleY="1229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65219-52B6-4CD6-A79E-636085FB3CF9}" type="pres">
      <dgm:prSet presAssocID="{3E2291AD-EE44-4685-AB9F-F77891EDAC02}" presName="negativeSpace" presStyleCnt="0"/>
      <dgm:spPr/>
    </dgm:pt>
    <dgm:pt modelId="{A6B01294-9606-4B07-95F8-E413BC0502FD}" type="pres">
      <dgm:prSet presAssocID="{3E2291AD-EE44-4685-AB9F-F77891EDAC02}" presName="childText" presStyleLbl="conFgAcc1" presStyleIdx="0" presStyleCnt="3">
        <dgm:presLayoutVars>
          <dgm:bulletEnabled val="1"/>
        </dgm:presLayoutVars>
      </dgm:prSet>
      <dgm:spPr/>
    </dgm:pt>
    <dgm:pt modelId="{68D2E08B-65F1-443B-BA7F-88871162F933}" type="pres">
      <dgm:prSet presAssocID="{5E4DD29A-A212-435F-9B19-D82788BA254D}" presName="spaceBetweenRectangles" presStyleCnt="0"/>
      <dgm:spPr/>
    </dgm:pt>
    <dgm:pt modelId="{B81FBA7F-1D10-426A-BB34-F9632336146C}" type="pres">
      <dgm:prSet presAssocID="{540D06FA-CAD3-4E06-B813-B004C48DA677}" presName="parentLin" presStyleCnt="0"/>
      <dgm:spPr/>
    </dgm:pt>
    <dgm:pt modelId="{D95B1C7E-B5D7-4D8E-A22A-27F25870FBC0}" type="pres">
      <dgm:prSet presAssocID="{540D06FA-CAD3-4E06-B813-B004C48DA677}" presName="parentLeftMargin" presStyleLbl="node1" presStyleIdx="0" presStyleCnt="3"/>
      <dgm:spPr/>
    </dgm:pt>
    <dgm:pt modelId="{9DB40409-E21A-44EE-9C07-10ABB7AF0E60}" type="pres">
      <dgm:prSet presAssocID="{540D06FA-CAD3-4E06-B813-B004C48DA677}" presName="parentText" presStyleLbl="node1" presStyleIdx="1" presStyleCnt="3" custScaleX="130302" custScaleY="1110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DDFDA-5B77-4E36-A12C-17AD295CBCBB}" type="pres">
      <dgm:prSet presAssocID="{540D06FA-CAD3-4E06-B813-B004C48DA677}" presName="negativeSpace" presStyleCnt="0"/>
      <dgm:spPr/>
    </dgm:pt>
    <dgm:pt modelId="{7A3AFB43-FCAE-4A62-92E6-09D68CABCA41}" type="pres">
      <dgm:prSet presAssocID="{540D06FA-CAD3-4E06-B813-B004C48DA677}" presName="childText" presStyleLbl="conFgAcc1" presStyleIdx="1" presStyleCnt="3">
        <dgm:presLayoutVars>
          <dgm:bulletEnabled val="1"/>
        </dgm:presLayoutVars>
      </dgm:prSet>
      <dgm:spPr/>
    </dgm:pt>
    <dgm:pt modelId="{5F6BE11C-4AB6-4880-BBB4-3AC4CA621577}" type="pres">
      <dgm:prSet presAssocID="{DFD20CAE-4635-4E1B-91EE-F3025DEF2BB3}" presName="spaceBetweenRectangles" presStyleCnt="0"/>
      <dgm:spPr/>
    </dgm:pt>
    <dgm:pt modelId="{454BFFB7-6646-4228-84F5-3DDF4A06FC7F}" type="pres">
      <dgm:prSet presAssocID="{F66AE9AA-7204-4039-A490-10DBED077E3D}" presName="parentLin" presStyleCnt="0"/>
      <dgm:spPr/>
    </dgm:pt>
    <dgm:pt modelId="{AA51C3F0-9FFB-4BC3-96C5-953C9802F360}" type="pres">
      <dgm:prSet presAssocID="{F66AE9AA-7204-4039-A490-10DBED077E3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EF32357-3EDF-426A-923F-2C214D09BA8C}" type="pres">
      <dgm:prSet presAssocID="{F66AE9AA-7204-4039-A490-10DBED077E3D}" presName="parentText" presStyleLbl="node1" presStyleIdx="2" presStyleCnt="3" custScaleX="140057" custScaleY="103780" custLinFactX="19114" custLinFactNeighborX="100000" custLinFactNeighborY="27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15241-5923-40DF-B4DA-065C35C89173}" type="pres">
      <dgm:prSet presAssocID="{F66AE9AA-7204-4039-A490-10DBED077E3D}" presName="negativeSpace" presStyleCnt="0"/>
      <dgm:spPr/>
    </dgm:pt>
    <dgm:pt modelId="{D7FA680D-7647-448D-925F-FB0390A048DD}" type="pres">
      <dgm:prSet presAssocID="{F66AE9AA-7204-4039-A490-10DBED077E3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3347028-E298-4CE0-B221-232285EFF6DC}" type="presOf" srcId="{A3873BC4-7A96-454A-9205-F103F36DA98F}" destId="{1916D3DE-2384-4BE3-B156-CA3A99AF5F30}" srcOrd="0" destOrd="0" presId="urn:microsoft.com/office/officeart/2005/8/layout/list1"/>
    <dgm:cxn modelId="{88AB9442-7CCD-40A7-9792-57A1077E9275}" type="presOf" srcId="{540D06FA-CAD3-4E06-B813-B004C48DA677}" destId="{D95B1C7E-B5D7-4D8E-A22A-27F25870FBC0}" srcOrd="0" destOrd="0" presId="urn:microsoft.com/office/officeart/2005/8/layout/list1"/>
    <dgm:cxn modelId="{54C63438-88B6-4BC8-80BB-B7BE4FDB3895}" type="presOf" srcId="{3E2291AD-EE44-4685-AB9F-F77891EDAC02}" destId="{F6EF2AB4-995B-44BF-93A2-30B25B18E874}" srcOrd="0" destOrd="0" presId="urn:microsoft.com/office/officeart/2005/8/layout/list1"/>
    <dgm:cxn modelId="{DB23C278-0BF6-4C7B-AA39-3E8B74C8E53D}" type="presOf" srcId="{3E2291AD-EE44-4685-AB9F-F77891EDAC02}" destId="{7148DAB2-5D9F-4629-B453-7BBB9E8C9F91}" srcOrd="1" destOrd="0" presId="urn:microsoft.com/office/officeart/2005/8/layout/list1"/>
    <dgm:cxn modelId="{5DD789E5-F1CC-4145-A690-FD5ABCF62900}" srcId="{A3873BC4-7A96-454A-9205-F103F36DA98F}" destId="{3E2291AD-EE44-4685-AB9F-F77891EDAC02}" srcOrd="0" destOrd="0" parTransId="{57CA571B-AB0F-43DC-862E-671EA2C055C7}" sibTransId="{5E4DD29A-A212-435F-9B19-D82788BA254D}"/>
    <dgm:cxn modelId="{2D878610-EC74-4BDE-94CD-EE94A39A2556}" type="presOf" srcId="{F66AE9AA-7204-4039-A490-10DBED077E3D}" destId="{6EF32357-3EDF-426A-923F-2C214D09BA8C}" srcOrd="1" destOrd="0" presId="urn:microsoft.com/office/officeart/2005/8/layout/list1"/>
    <dgm:cxn modelId="{D6D5EC52-2910-45AE-9A8C-B479A7217E2B}" type="presOf" srcId="{540D06FA-CAD3-4E06-B813-B004C48DA677}" destId="{9DB40409-E21A-44EE-9C07-10ABB7AF0E60}" srcOrd="1" destOrd="0" presId="urn:microsoft.com/office/officeart/2005/8/layout/list1"/>
    <dgm:cxn modelId="{F8274A2E-1212-4037-82BA-CC8895EF712F}" srcId="{A3873BC4-7A96-454A-9205-F103F36DA98F}" destId="{540D06FA-CAD3-4E06-B813-B004C48DA677}" srcOrd="1" destOrd="0" parTransId="{46523E9C-5491-493D-8EE1-62C635664248}" sibTransId="{DFD20CAE-4635-4E1B-91EE-F3025DEF2BB3}"/>
    <dgm:cxn modelId="{87D420EE-1AA4-4340-B3E1-08476F85C1FC}" srcId="{A3873BC4-7A96-454A-9205-F103F36DA98F}" destId="{F66AE9AA-7204-4039-A490-10DBED077E3D}" srcOrd="2" destOrd="0" parTransId="{0240DDD8-60FE-4DE6-A510-9BDFCF5864B3}" sibTransId="{22D8CD84-3D41-4144-8306-821ECF7A6606}"/>
    <dgm:cxn modelId="{3C15FCB9-DB09-41D4-91CF-270F98EE11A5}" type="presOf" srcId="{F66AE9AA-7204-4039-A490-10DBED077E3D}" destId="{AA51C3F0-9FFB-4BC3-96C5-953C9802F360}" srcOrd="0" destOrd="0" presId="urn:microsoft.com/office/officeart/2005/8/layout/list1"/>
    <dgm:cxn modelId="{90459487-7C96-4AF5-B3A3-533F441EC2E0}" type="presParOf" srcId="{1916D3DE-2384-4BE3-B156-CA3A99AF5F30}" destId="{D7D19F6A-6D1D-4DD0-830B-A54D1BC11D1A}" srcOrd="0" destOrd="0" presId="urn:microsoft.com/office/officeart/2005/8/layout/list1"/>
    <dgm:cxn modelId="{B997E3C9-800D-4A6C-A41E-EDBE00D68B2D}" type="presParOf" srcId="{D7D19F6A-6D1D-4DD0-830B-A54D1BC11D1A}" destId="{F6EF2AB4-995B-44BF-93A2-30B25B18E874}" srcOrd="0" destOrd="0" presId="urn:microsoft.com/office/officeart/2005/8/layout/list1"/>
    <dgm:cxn modelId="{87A72DA3-5660-4F99-B4DD-51009B87D3DF}" type="presParOf" srcId="{D7D19F6A-6D1D-4DD0-830B-A54D1BC11D1A}" destId="{7148DAB2-5D9F-4629-B453-7BBB9E8C9F91}" srcOrd="1" destOrd="0" presId="urn:microsoft.com/office/officeart/2005/8/layout/list1"/>
    <dgm:cxn modelId="{EBF99392-D6A2-4050-8F7B-581EADD87195}" type="presParOf" srcId="{1916D3DE-2384-4BE3-B156-CA3A99AF5F30}" destId="{1F265219-52B6-4CD6-A79E-636085FB3CF9}" srcOrd="1" destOrd="0" presId="urn:microsoft.com/office/officeart/2005/8/layout/list1"/>
    <dgm:cxn modelId="{BE5A8EAA-A43D-473B-B3C8-33B8A766ADE8}" type="presParOf" srcId="{1916D3DE-2384-4BE3-B156-CA3A99AF5F30}" destId="{A6B01294-9606-4B07-95F8-E413BC0502FD}" srcOrd="2" destOrd="0" presId="urn:microsoft.com/office/officeart/2005/8/layout/list1"/>
    <dgm:cxn modelId="{C9697217-050B-4F90-A289-0C8276AEAD59}" type="presParOf" srcId="{1916D3DE-2384-4BE3-B156-CA3A99AF5F30}" destId="{68D2E08B-65F1-443B-BA7F-88871162F933}" srcOrd="3" destOrd="0" presId="urn:microsoft.com/office/officeart/2005/8/layout/list1"/>
    <dgm:cxn modelId="{17DEC788-1E34-4425-B51D-2BCF562FC350}" type="presParOf" srcId="{1916D3DE-2384-4BE3-B156-CA3A99AF5F30}" destId="{B81FBA7F-1D10-426A-BB34-F9632336146C}" srcOrd="4" destOrd="0" presId="urn:microsoft.com/office/officeart/2005/8/layout/list1"/>
    <dgm:cxn modelId="{BD4189B9-F2B1-4EF2-A495-270FA6EA16C2}" type="presParOf" srcId="{B81FBA7F-1D10-426A-BB34-F9632336146C}" destId="{D95B1C7E-B5D7-4D8E-A22A-27F25870FBC0}" srcOrd="0" destOrd="0" presId="urn:microsoft.com/office/officeart/2005/8/layout/list1"/>
    <dgm:cxn modelId="{8C23C98F-9241-4EC9-A6D7-631D98A33846}" type="presParOf" srcId="{B81FBA7F-1D10-426A-BB34-F9632336146C}" destId="{9DB40409-E21A-44EE-9C07-10ABB7AF0E60}" srcOrd="1" destOrd="0" presId="urn:microsoft.com/office/officeart/2005/8/layout/list1"/>
    <dgm:cxn modelId="{F0611327-D77C-4CD1-B463-27F645F62C84}" type="presParOf" srcId="{1916D3DE-2384-4BE3-B156-CA3A99AF5F30}" destId="{515DDFDA-5B77-4E36-A12C-17AD295CBCBB}" srcOrd="5" destOrd="0" presId="urn:microsoft.com/office/officeart/2005/8/layout/list1"/>
    <dgm:cxn modelId="{113FEFF9-CFDB-4FD1-91F7-6D262E811044}" type="presParOf" srcId="{1916D3DE-2384-4BE3-B156-CA3A99AF5F30}" destId="{7A3AFB43-FCAE-4A62-92E6-09D68CABCA41}" srcOrd="6" destOrd="0" presId="urn:microsoft.com/office/officeart/2005/8/layout/list1"/>
    <dgm:cxn modelId="{58EF24D1-912C-4845-9B8A-59E8BDCD979D}" type="presParOf" srcId="{1916D3DE-2384-4BE3-B156-CA3A99AF5F30}" destId="{5F6BE11C-4AB6-4880-BBB4-3AC4CA621577}" srcOrd="7" destOrd="0" presId="urn:microsoft.com/office/officeart/2005/8/layout/list1"/>
    <dgm:cxn modelId="{014D55B1-500B-4400-80F6-431D7C71C303}" type="presParOf" srcId="{1916D3DE-2384-4BE3-B156-CA3A99AF5F30}" destId="{454BFFB7-6646-4228-84F5-3DDF4A06FC7F}" srcOrd="8" destOrd="0" presId="urn:microsoft.com/office/officeart/2005/8/layout/list1"/>
    <dgm:cxn modelId="{915B57EC-E49F-4601-B749-56B5F8EC25A3}" type="presParOf" srcId="{454BFFB7-6646-4228-84F5-3DDF4A06FC7F}" destId="{AA51C3F0-9FFB-4BC3-96C5-953C9802F360}" srcOrd="0" destOrd="0" presId="urn:microsoft.com/office/officeart/2005/8/layout/list1"/>
    <dgm:cxn modelId="{7584D86D-6D7D-4167-95B5-B9C558795DB0}" type="presParOf" srcId="{454BFFB7-6646-4228-84F5-3DDF4A06FC7F}" destId="{6EF32357-3EDF-426A-923F-2C214D09BA8C}" srcOrd="1" destOrd="0" presId="urn:microsoft.com/office/officeart/2005/8/layout/list1"/>
    <dgm:cxn modelId="{8331CCD6-1F89-4066-AE0C-5475AC7E839F}" type="presParOf" srcId="{1916D3DE-2384-4BE3-B156-CA3A99AF5F30}" destId="{16015241-5923-40DF-B4DA-065C35C89173}" srcOrd="9" destOrd="0" presId="urn:microsoft.com/office/officeart/2005/8/layout/list1"/>
    <dgm:cxn modelId="{4CF6E55C-AC0F-4CCB-8936-C09186CF9EC7}" type="presParOf" srcId="{1916D3DE-2384-4BE3-B156-CA3A99AF5F30}" destId="{D7FA680D-7647-448D-925F-FB0390A048DD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E2291AD-EE44-4685-AB9F-F77891EDAC02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Неосознанный выбор предметов отдельными учениками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CA571B-AB0F-43DC-862E-671EA2C055C7}" type="parTrans" cxnId="{5DD789E5-F1CC-4145-A690-FD5ABCF62900}">
      <dgm:prSet/>
      <dgm:spPr/>
      <dgm:t>
        <a:bodyPr/>
        <a:lstStyle/>
        <a:p>
          <a:endParaRPr lang="ru-RU"/>
        </a:p>
      </dgm:t>
    </dgm:pt>
    <dgm:pt modelId="{5E4DD29A-A212-435F-9B19-D82788BA254D}" type="sibTrans" cxnId="{5DD789E5-F1CC-4145-A690-FD5ABCF62900}">
      <dgm:prSet/>
      <dgm:spPr/>
      <dgm:t>
        <a:bodyPr/>
        <a:lstStyle/>
        <a:p>
          <a:endParaRPr lang="ru-RU"/>
        </a:p>
      </dgm:t>
    </dgm:pt>
    <dgm:pt modelId="{84121642-F775-4057-8ECA-09ABE3D4DD84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мотивации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EE491E-1833-4D9E-8101-18779DBD74ED}" type="parTrans" cxnId="{D5566B2D-40B3-4AE2-9919-74B2FB034EBC}">
      <dgm:prSet/>
      <dgm:spPr/>
      <dgm:t>
        <a:bodyPr/>
        <a:lstStyle/>
        <a:p>
          <a:endParaRPr lang="ru-RU"/>
        </a:p>
      </dgm:t>
    </dgm:pt>
    <dgm:pt modelId="{6EE0A026-A39E-4801-8A83-E44701A3BE4C}" type="sibTrans" cxnId="{D5566B2D-40B3-4AE2-9919-74B2FB034EBC}">
      <dgm:prSet/>
      <dgm:spPr/>
      <dgm:t>
        <a:bodyPr/>
        <a:lstStyle/>
        <a:p>
          <a:endParaRPr lang="ru-RU"/>
        </a:p>
      </dgm:t>
    </dgm:pt>
    <dgm:pt modelId="{F66AE9AA-7204-4039-A490-10DBED077E3D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выполнения заданий с развернутыми ответами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40DDD8-60FE-4DE6-A510-9BDFCF5864B3}" type="parTrans" cxnId="{87D420EE-1AA4-4340-B3E1-08476F85C1FC}">
      <dgm:prSet/>
      <dgm:spPr/>
      <dgm:t>
        <a:bodyPr/>
        <a:lstStyle/>
        <a:p>
          <a:endParaRPr lang="ru-RU"/>
        </a:p>
      </dgm:t>
    </dgm:pt>
    <dgm:pt modelId="{22D8CD84-3D41-4144-8306-821ECF7A6606}" type="sibTrans" cxnId="{87D420EE-1AA4-4340-B3E1-08476F85C1FC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D19F6A-6D1D-4DD0-830B-A54D1BC11D1A}" type="pres">
      <dgm:prSet presAssocID="{3E2291AD-EE44-4685-AB9F-F77891EDAC02}" presName="parentLin" presStyleCnt="0"/>
      <dgm:spPr/>
    </dgm:pt>
    <dgm:pt modelId="{F6EF2AB4-995B-44BF-93A2-30B25B18E874}" type="pres">
      <dgm:prSet presAssocID="{3E2291AD-EE44-4685-AB9F-F77891EDAC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148DAB2-5D9F-4629-B453-7BBB9E8C9F91}" type="pres">
      <dgm:prSet presAssocID="{3E2291AD-EE44-4685-AB9F-F77891EDAC02}" presName="parentText" presStyleLbl="node1" presStyleIdx="0" presStyleCnt="3" custScaleX="142857" custScaleY="1150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65219-52B6-4CD6-A79E-636085FB3CF9}" type="pres">
      <dgm:prSet presAssocID="{3E2291AD-EE44-4685-AB9F-F77891EDAC02}" presName="negativeSpace" presStyleCnt="0"/>
      <dgm:spPr/>
    </dgm:pt>
    <dgm:pt modelId="{A6B01294-9606-4B07-95F8-E413BC0502FD}" type="pres">
      <dgm:prSet presAssocID="{3E2291AD-EE44-4685-AB9F-F77891EDAC02}" presName="childText" presStyleLbl="conFgAcc1" presStyleIdx="0" presStyleCnt="3">
        <dgm:presLayoutVars>
          <dgm:bulletEnabled val="1"/>
        </dgm:presLayoutVars>
      </dgm:prSet>
      <dgm:spPr/>
    </dgm:pt>
    <dgm:pt modelId="{68D2E08B-65F1-443B-BA7F-88871162F933}" type="pres">
      <dgm:prSet presAssocID="{5E4DD29A-A212-435F-9B19-D82788BA254D}" presName="spaceBetweenRectangles" presStyleCnt="0"/>
      <dgm:spPr/>
    </dgm:pt>
    <dgm:pt modelId="{A1911EF8-5D63-488E-AF5C-4A2A13158585}" type="pres">
      <dgm:prSet presAssocID="{84121642-F775-4057-8ECA-09ABE3D4DD84}" presName="parentLin" presStyleCnt="0"/>
      <dgm:spPr/>
    </dgm:pt>
    <dgm:pt modelId="{2EDCE577-AFE4-4466-9561-6A5B82AFFDDB}" type="pres">
      <dgm:prSet presAssocID="{84121642-F775-4057-8ECA-09ABE3D4DD8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E5FA6C1-BDB7-4BAF-BAD7-B30F83580CC9}" type="pres">
      <dgm:prSet presAssocID="{84121642-F775-4057-8ECA-09ABE3D4DD8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ECF9E-A7F5-4774-BE33-59F86C2AF355}" type="pres">
      <dgm:prSet presAssocID="{84121642-F775-4057-8ECA-09ABE3D4DD84}" presName="negativeSpace" presStyleCnt="0"/>
      <dgm:spPr/>
    </dgm:pt>
    <dgm:pt modelId="{6B1F1815-4E1B-4808-BB7A-2C2227D2A162}" type="pres">
      <dgm:prSet presAssocID="{84121642-F775-4057-8ECA-09ABE3D4DD84}" presName="childText" presStyleLbl="conFgAcc1" presStyleIdx="1" presStyleCnt="3">
        <dgm:presLayoutVars>
          <dgm:bulletEnabled val="1"/>
        </dgm:presLayoutVars>
      </dgm:prSet>
      <dgm:spPr/>
    </dgm:pt>
    <dgm:pt modelId="{27119843-601B-4FE7-BC78-B09FFDB0C22A}" type="pres">
      <dgm:prSet presAssocID="{6EE0A026-A39E-4801-8A83-E44701A3BE4C}" presName="spaceBetweenRectangles" presStyleCnt="0"/>
      <dgm:spPr/>
    </dgm:pt>
    <dgm:pt modelId="{454BFFB7-6646-4228-84F5-3DDF4A06FC7F}" type="pres">
      <dgm:prSet presAssocID="{F66AE9AA-7204-4039-A490-10DBED077E3D}" presName="parentLin" presStyleCnt="0"/>
      <dgm:spPr/>
    </dgm:pt>
    <dgm:pt modelId="{AA51C3F0-9FFB-4BC3-96C5-953C9802F360}" type="pres">
      <dgm:prSet presAssocID="{F66AE9AA-7204-4039-A490-10DBED077E3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EF32357-3EDF-426A-923F-2C214D09BA8C}" type="pres">
      <dgm:prSet presAssocID="{F66AE9AA-7204-4039-A490-10DBED077E3D}" presName="parentText" presStyleLbl="node1" presStyleIdx="2" presStyleCnt="3" custScaleX="142857" custScaleY="160449" custLinFactNeighborX="-5773" custLinFactNeighborY="-216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15241-5923-40DF-B4DA-065C35C89173}" type="pres">
      <dgm:prSet presAssocID="{F66AE9AA-7204-4039-A490-10DBED077E3D}" presName="negativeSpace" presStyleCnt="0"/>
      <dgm:spPr/>
    </dgm:pt>
    <dgm:pt modelId="{D7FA680D-7647-448D-925F-FB0390A048DD}" type="pres">
      <dgm:prSet presAssocID="{F66AE9AA-7204-4039-A490-10DBED077E3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5566B2D-40B3-4AE2-9919-74B2FB034EBC}" srcId="{A3873BC4-7A96-454A-9205-F103F36DA98F}" destId="{84121642-F775-4057-8ECA-09ABE3D4DD84}" srcOrd="1" destOrd="0" parTransId="{74EE491E-1833-4D9E-8101-18779DBD74ED}" sibTransId="{6EE0A026-A39E-4801-8A83-E44701A3BE4C}"/>
    <dgm:cxn modelId="{5C42DBB5-D574-42C5-BBB1-B378B8AFD61B}" type="presOf" srcId="{A3873BC4-7A96-454A-9205-F103F36DA98F}" destId="{1916D3DE-2384-4BE3-B156-CA3A99AF5F30}" srcOrd="0" destOrd="0" presId="urn:microsoft.com/office/officeart/2005/8/layout/list1"/>
    <dgm:cxn modelId="{19B1BA86-957F-4293-95CC-B88301E34C7E}" type="presOf" srcId="{F66AE9AA-7204-4039-A490-10DBED077E3D}" destId="{AA51C3F0-9FFB-4BC3-96C5-953C9802F360}" srcOrd="0" destOrd="0" presId="urn:microsoft.com/office/officeart/2005/8/layout/list1"/>
    <dgm:cxn modelId="{022A25AA-447E-4C07-86B5-97BA3E06A3EA}" type="presOf" srcId="{F66AE9AA-7204-4039-A490-10DBED077E3D}" destId="{6EF32357-3EDF-426A-923F-2C214D09BA8C}" srcOrd="1" destOrd="0" presId="urn:microsoft.com/office/officeart/2005/8/layout/list1"/>
    <dgm:cxn modelId="{5DD789E5-F1CC-4145-A690-FD5ABCF62900}" srcId="{A3873BC4-7A96-454A-9205-F103F36DA98F}" destId="{3E2291AD-EE44-4685-AB9F-F77891EDAC02}" srcOrd="0" destOrd="0" parTransId="{57CA571B-AB0F-43DC-862E-671EA2C055C7}" sibTransId="{5E4DD29A-A212-435F-9B19-D82788BA254D}"/>
    <dgm:cxn modelId="{8597E432-18B0-41FE-B6D6-C441B3121F14}" type="presOf" srcId="{3E2291AD-EE44-4685-AB9F-F77891EDAC02}" destId="{7148DAB2-5D9F-4629-B453-7BBB9E8C9F91}" srcOrd="1" destOrd="0" presId="urn:microsoft.com/office/officeart/2005/8/layout/list1"/>
    <dgm:cxn modelId="{1EBDA54C-F98B-434C-93C3-2A309DD4CAED}" type="presOf" srcId="{3E2291AD-EE44-4685-AB9F-F77891EDAC02}" destId="{F6EF2AB4-995B-44BF-93A2-30B25B18E874}" srcOrd="0" destOrd="0" presId="urn:microsoft.com/office/officeart/2005/8/layout/list1"/>
    <dgm:cxn modelId="{87D420EE-1AA4-4340-B3E1-08476F85C1FC}" srcId="{A3873BC4-7A96-454A-9205-F103F36DA98F}" destId="{F66AE9AA-7204-4039-A490-10DBED077E3D}" srcOrd="2" destOrd="0" parTransId="{0240DDD8-60FE-4DE6-A510-9BDFCF5864B3}" sibTransId="{22D8CD84-3D41-4144-8306-821ECF7A6606}"/>
    <dgm:cxn modelId="{D90E3C1B-8223-46CA-8DE2-712A208F1C94}" type="presOf" srcId="{84121642-F775-4057-8ECA-09ABE3D4DD84}" destId="{2EDCE577-AFE4-4466-9561-6A5B82AFFDDB}" srcOrd="0" destOrd="0" presId="urn:microsoft.com/office/officeart/2005/8/layout/list1"/>
    <dgm:cxn modelId="{16FBA14A-F6CF-46B2-961B-B4F87EF9E94C}" type="presOf" srcId="{84121642-F775-4057-8ECA-09ABE3D4DD84}" destId="{7E5FA6C1-BDB7-4BAF-BAD7-B30F83580CC9}" srcOrd="1" destOrd="0" presId="urn:microsoft.com/office/officeart/2005/8/layout/list1"/>
    <dgm:cxn modelId="{1DAAB7D0-D8BC-4DDA-9C89-70969B6EB4B2}" type="presParOf" srcId="{1916D3DE-2384-4BE3-B156-CA3A99AF5F30}" destId="{D7D19F6A-6D1D-4DD0-830B-A54D1BC11D1A}" srcOrd="0" destOrd="0" presId="urn:microsoft.com/office/officeart/2005/8/layout/list1"/>
    <dgm:cxn modelId="{81429FF6-4494-4A2A-A2F1-FBEEF5294198}" type="presParOf" srcId="{D7D19F6A-6D1D-4DD0-830B-A54D1BC11D1A}" destId="{F6EF2AB4-995B-44BF-93A2-30B25B18E874}" srcOrd="0" destOrd="0" presId="urn:microsoft.com/office/officeart/2005/8/layout/list1"/>
    <dgm:cxn modelId="{C10561A0-D04F-4D8E-87CE-D961DCEBE3BB}" type="presParOf" srcId="{D7D19F6A-6D1D-4DD0-830B-A54D1BC11D1A}" destId="{7148DAB2-5D9F-4629-B453-7BBB9E8C9F91}" srcOrd="1" destOrd="0" presId="urn:microsoft.com/office/officeart/2005/8/layout/list1"/>
    <dgm:cxn modelId="{2FAB2A80-91A3-4E0A-A144-A710ECA8451A}" type="presParOf" srcId="{1916D3DE-2384-4BE3-B156-CA3A99AF5F30}" destId="{1F265219-52B6-4CD6-A79E-636085FB3CF9}" srcOrd="1" destOrd="0" presId="urn:microsoft.com/office/officeart/2005/8/layout/list1"/>
    <dgm:cxn modelId="{FEA006B7-3206-4A1A-9E92-54471682D829}" type="presParOf" srcId="{1916D3DE-2384-4BE3-B156-CA3A99AF5F30}" destId="{A6B01294-9606-4B07-95F8-E413BC0502FD}" srcOrd="2" destOrd="0" presId="urn:microsoft.com/office/officeart/2005/8/layout/list1"/>
    <dgm:cxn modelId="{C6CB8D80-0426-415E-839A-47AFA052FC82}" type="presParOf" srcId="{1916D3DE-2384-4BE3-B156-CA3A99AF5F30}" destId="{68D2E08B-65F1-443B-BA7F-88871162F933}" srcOrd="3" destOrd="0" presId="urn:microsoft.com/office/officeart/2005/8/layout/list1"/>
    <dgm:cxn modelId="{F5410991-57B5-4720-AF74-1C0216FA6D28}" type="presParOf" srcId="{1916D3DE-2384-4BE3-B156-CA3A99AF5F30}" destId="{A1911EF8-5D63-488E-AF5C-4A2A13158585}" srcOrd="4" destOrd="0" presId="urn:microsoft.com/office/officeart/2005/8/layout/list1"/>
    <dgm:cxn modelId="{3C34A8A1-B421-4356-9BD3-ADBB45D3DF94}" type="presParOf" srcId="{A1911EF8-5D63-488E-AF5C-4A2A13158585}" destId="{2EDCE577-AFE4-4466-9561-6A5B82AFFDDB}" srcOrd="0" destOrd="0" presId="urn:microsoft.com/office/officeart/2005/8/layout/list1"/>
    <dgm:cxn modelId="{8C6FFC8C-0F4F-4598-A742-BF18949146A9}" type="presParOf" srcId="{A1911EF8-5D63-488E-AF5C-4A2A13158585}" destId="{7E5FA6C1-BDB7-4BAF-BAD7-B30F83580CC9}" srcOrd="1" destOrd="0" presId="urn:microsoft.com/office/officeart/2005/8/layout/list1"/>
    <dgm:cxn modelId="{E2C5EA33-0316-4121-8930-80B6E15C2041}" type="presParOf" srcId="{1916D3DE-2384-4BE3-B156-CA3A99AF5F30}" destId="{332ECF9E-A7F5-4774-BE33-59F86C2AF355}" srcOrd="5" destOrd="0" presId="urn:microsoft.com/office/officeart/2005/8/layout/list1"/>
    <dgm:cxn modelId="{47407BB9-FEAC-468D-88CF-8697AC9FED98}" type="presParOf" srcId="{1916D3DE-2384-4BE3-B156-CA3A99AF5F30}" destId="{6B1F1815-4E1B-4808-BB7A-2C2227D2A162}" srcOrd="6" destOrd="0" presId="urn:microsoft.com/office/officeart/2005/8/layout/list1"/>
    <dgm:cxn modelId="{4FAFD3D7-05D5-4693-AD64-8EB4B351BEF7}" type="presParOf" srcId="{1916D3DE-2384-4BE3-B156-CA3A99AF5F30}" destId="{27119843-601B-4FE7-BC78-B09FFDB0C22A}" srcOrd="7" destOrd="0" presId="urn:microsoft.com/office/officeart/2005/8/layout/list1"/>
    <dgm:cxn modelId="{1929C270-9D8B-4293-8DC3-15E57DA40704}" type="presParOf" srcId="{1916D3DE-2384-4BE3-B156-CA3A99AF5F30}" destId="{454BFFB7-6646-4228-84F5-3DDF4A06FC7F}" srcOrd="8" destOrd="0" presId="urn:microsoft.com/office/officeart/2005/8/layout/list1"/>
    <dgm:cxn modelId="{765C55B0-108A-4441-AA66-07305D49776C}" type="presParOf" srcId="{454BFFB7-6646-4228-84F5-3DDF4A06FC7F}" destId="{AA51C3F0-9FFB-4BC3-96C5-953C9802F360}" srcOrd="0" destOrd="0" presId="urn:microsoft.com/office/officeart/2005/8/layout/list1"/>
    <dgm:cxn modelId="{F7347C4D-33BE-434D-A71F-AB01E2DA3B46}" type="presParOf" srcId="{454BFFB7-6646-4228-84F5-3DDF4A06FC7F}" destId="{6EF32357-3EDF-426A-923F-2C214D09BA8C}" srcOrd="1" destOrd="0" presId="urn:microsoft.com/office/officeart/2005/8/layout/list1"/>
    <dgm:cxn modelId="{38503EB0-C07F-48B3-A5D1-79DFAAA4154C}" type="presParOf" srcId="{1916D3DE-2384-4BE3-B156-CA3A99AF5F30}" destId="{16015241-5923-40DF-B4DA-065C35C89173}" srcOrd="9" destOrd="0" presId="urn:microsoft.com/office/officeart/2005/8/layout/list1"/>
    <dgm:cxn modelId="{62A802A5-ABD2-4265-B3F0-BDB365216B23}" type="presParOf" srcId="{1916D3DE-2384-4BE3-B156-CA3A99AF5F30}" destId="{D7FA680D-7647-448D-925F-FB0390A048DD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4121642-F775-4057-8ECA-09ABE3D4DD84}">
      <dgm:prSet phldrT="[Текст]" custT="1"/>
      <dgm:spPr/>
      <dgm:t>
        <a:bodyPr/>
        <a:lstStyle/>
        <a:p>
          <a:r>
            <a:rPr lang="ru-RU" sz="1200" dirty="0" smtClean="0"/>
            <a:t>Недостаточный уровень развития у учеников УУД, читательской грамотности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EE491E-1833-4D9E-8101-18779DBD74ED}" type="parTrans" cxnId="{D5566B2D-40B3-4AE2-9919-74B2FB034EBC}">
      <dgm:prSet/>
      <dgm:spPr/>
      <dgm:t>
        <a:bodyPr/>
        <a:lstStyle/>
        <a:p>
          <a:endParaRPr lang="ru-RU"/>
        </a:p>
      </dgm:t>
    </dgm:pt>
    <dgm:pt modelId="{6EE0A026-A39E-4801-8A83-E44701A3BE4C}" type="sibTrans" cxnId="{D5566B2D-40B3-4AE2-9919-74B2FB034EBC}">
      <dgm:prSet/>
      <dgm:spPr/>
      <dgm:t>
        <a:bodyPr/>
        <a:lstStyle/>
        <a:p>
          <a:endParaRPr lang="ru-RU"/>
        </a:p>
      </dgm:t>
    </dgm:pt>
    <dgm:pt modelId="{968C5309-54A6-4667-9B92-A394A7AA5B13}">
      <dgm:prSet custT="1"/>
      <dgm:spPr/>
      <dgm:t>
        <a:bodyPr/>
        <a:lstStyle/>
        <a:p>
          <a:r>
            <a:rPr lang="ru-RU" sz="1200" dirty="0" smtClean="0"/>
            <a:t>Нет полного  подтверждения текущих и четвертных оценок</a:t>
          </a:r>
          <a:endParaRPr lang="ru-RU" sz="1200" dirty="0"/>
        </a:p>
      </dgm:t>
    </dgm:pt>
    <dgm:pt modelId="{CDA25DA2-AF0A-45D2-A4BD-6E44A90FBDC0}" type="parTrans" cxnId="{C8CF160C-0079-4E23-9A65-C26B570913C4}">
      <dgm:prSet/>
      <dgm:spPr/>
      <dgm:t>
        <a:bodyPr/>
        <a:lstStyle/>
        <a:p>
          <a:endParaRPr lang="ru-RU"/>
        </a:p>
      </dgm:t>
    </dgm:pt>
    <dgm:pt modelId="{9C6E0837-9C88-4DB0-93D6-1C14295E30FC}" type="sibTrans" cxnId="{C8CF160C-0079-4E23-9A65-C26B570913C4}">
      <dgm:prSet/>
      <dgm:spPr/>
      <dgm:t>
        <a:bodyPr/>
        <a:lstStyle/>
        <a:p>
          <a:endParaRPr lang="ru-RU"/>
        </a:p>
      </dgm:t>
    </dgm:pt>
    <dgm:pt modelId="{C7459A4B-4AC8-40F9-B7F9-7BCBED22E323}">
      <dgm:prSet custT="1"/>
      <dgm:spPr/>
      <dgm:t>
        <a:bodyPr/>
        <a:lstStyle/>
        <a:p>
          <a:r>
            <a:rPr lang="ru-RU" sz="1200" dirty="0" smtClean="0"/>
            <a:t>Завышение текущих оценок по предметам</a:t>
          </a:r>
          <a:r>
            <a:rPr lang="ru-RU" sz="700" dirty="0" smtClean="0"/>
            <a:t>.</a:t>
          </a:r>
          <a:endParaRPr lang="ru-RU" sz="700" dirty="0"/>
        </a:p>
      </dgm:t>
    </dgm:pt>
    <dgm:pt modelId="{197D2B08-0669-453A-B600-0C22D20CD129}" type="parTrans" cxnId="{19168CDC-B075-442A-ABA6-8DEB93CC7FE0}">
      <dgm:prSet/>
      <dgm:spPr/>
      <dgm:t>
        <a:bodyPr/>
        <a:lstStyle/>
        <a:p>
          <a:endParaRPr lang="ru-RU"/>
        </a:p>
      </dgm:t>
    </dgm:pt>
    <dgm:pt modelId="{2A71D09A-C3F4-4420-9346-3684F373C173}" type="sibTrans" cxnId="{19168CDC-B075-442A-ABA6-8DEB93CC7FE0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8AB3DD-3C70-4000-A926-284F1D96AED7}" type="pres">
      <dgm:prSet presAssocID="{968C5309-54A6-4667-9B92-A394A7AA5B13}" presName="parentLin" presStyleCnt="0"/>
      <dgm:spPr/>
    </dgm:pt>
    <dgm:pt modelId="{5EDAFC2E-890F-48CE-99C1-AE5CA9FF3F40}" type="pres">
      <dgm:prSet presAssocID="{968C5309-54A6-4667-9B92-A394A7AA5B13}" presName="parentLeftMargin" presStyleLbl="node1" presStyleIdx="0" presStyleCnt="3"/>
      <dgm:spPr/>
    </dgm:pt>
    <dgm:pt modelId="{EBEA3125-3F7E-4BE1-B743-F846E1A2C708}" type="pres">
      <dgm:prSet presAssocID="{968C5309-54A6-4667-9B92-A394A7AA5B13}" presName="parentText" presStyleLbl="node1" presStyleIdx="0" presStyleCnt="3" custScaleX="134207" custScaleY="1292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6E8AA-A40C-444D-8A15-40B0B85C959D}" type="pres">
      <dgm:prSet presAssocID="{968C5309-54A6-4667-9B92-A394A7AA5B13}" presName="negativeSpace" presStyleCnt="0"/>
      <dgm:spPr/>
    </dgm:pt>
    <dgm:pt modelId="{AFA373B4-49EE-442F-BDDA-F9E6ED25665D}" type="pres">
      <dgm:prSet presAssocID="{968C5309-54A6-4667-9B92-A394A7AA5B13}" presName="childText" presStyleLbl="conFgAcc1" presStyleIdx="0" presStyleCnt="3">
        <dgm:presLayoutVars>
          <dgm:bulletEnabled val="1"/>
        </dgm:presLayoutVars>
      </dgm:prSet>
      <dgm:spPr/>
    </dgm:pt>
    <dgm:pt modelId="{3B1D28B2-7BEA-498E-8541-9FC59E98C283}" type="pres">
      <dgm:prSet presAssocID="{9C6E0837-9C88-4DB0-93D6-1C14295E30FC}" presName="spaceBetweenRectangles" presStyleCnt="0"/>
      <dgm:spPr/>
    </dgm:pt>
    <dgm:pt modelId="{6549824C-939D-4D99-AEF7-EF5388041D0C}" type="pres">
      <dgm:prSet presAssocID="{C7459A4B-4AC8-40F9-B7F9-7BCBED22E323}" presName="parentLin" presStyleCnt="0"/>
      <dgm:spPr/>
    </dgm:pt>
    <dgm:pt modelId="{38B6168D-3C1C-432A-9E1E-19C43CF76177}" type="pres">
      <dgm:prSet presAssocID="{C7459A4B-4AC8-40F9-B7F9-7BCBED22E323}" presName="parentLeftMargin" presStyleLbl="node1" presStyleIdx="0" presStyleCnt="3"/>
      <dgm:spPr/>
    </dgm:pt>
    <dgm:pt modelId="{190DF871-77F7-41AB-A074-D6AA62CF8BA0}" type="pres">
      <dgm:prSet presAssocID="{C7459A4B-4AC8-40F9-B7F9-7BCBED22E323}" presName="parentText" presStyleLbl="node1" presStyleIdx="1" presStyleCnt="3" custScaleX="134207" custScaleY="699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EA6AC-0E8B-44B6-8BA8-7661A6845DC9}" type="pres">
      <dgm:prSet presAssocID="{C7459A4B-4AC8-40F9-B7F9-7BCBED22E323}" presName="negativeSpace" presStyleCnt="0"/>
      <dgm:spPr/>
    </dgm:pt>
    <dgm:pt modelId="{43782D75-5049-447D-A850-A03F0E1CFA0C}" type="pres">
      <dgm:prSet presAssocID="{C7459A4B-4AC8-40F9-B7F9-7BCBED22E323}" presName="childText" presStyleLbl="conFgAcc1" presStyleIdx="1" presStyleCnt="3">
        <dgm:presLayoutVars>
          <dgm:bulletEnabled val="1"/>
        </dgm:presLayoutVars>
      </dgm:prSet>
      <dgm:spPr/>
    </dgm:pt>
    <dgm:pt modelId="{2EC138B6-6129-403A-AF6D-540B3AF52B5E}" type="pres">
      <dgm:prSet presAssocID="{2A71D09A-C3F4-4420-9346-3684F373C173}" presName="spaceBetweenRectangles" presStyleCnt="0"/>
      <dgm:spPr/>
    </dgm:pt>
    <dgm:pt modelId="{A1911EF8-5D63-488E-AF5C-4A2A13158585}" type="pres">
      <dgm:prSet presAssocID="{84121642-F775-4057-8ECA-09ABE3D4DD84}" presName="parentLin" presStyleCnt="0"/>
      <dgm:spPr/>
    </dgm:pt>
    <dgm:pt modelId="{2EDCE577-AFE4-4466-9561-6A5B82AFFDDB}" type="pres">
      <dgm:prSet presAssocID="{84121642-F775-4057-8ECA-09ABE3D4DD8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E5FA6C1-BDB7-4BAF-BAD7-B30F83580CC9}" type="pres">
      <dgm:prSet presAssocID="{84121642-F775-4057-8ECA-09ABE3D4DD84}" presName="parentText" presStyleLbl="node1" presStyleIdx="2" presStyleCnt="3" custScaleX="145675" custScaleY="123565" custLinFactX="-49656" custLinFactY="12010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ECF9E-A7F5-4774-BE33-59F86C2AF355}" type="pres">
      <dgm:prSet presAssocID="{84121642-F775-4057-8ECA-09ABE3D4DD84}" presName="negativeSpace" presStyleCnt="0"/>
      <dgm:spPr/>
    </dgm:pt>
    <dgm:pt modelId="{6B1F1815-4E1B-4808-BB7A-2C2227D2A162}" type="pres">
      <dgm:prSet presAssocID="{84121642-F775-4057-8ECA-09ABE3D4DD8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5BD208B-AA93-4036-94C2-067781120C6B}" type="presOf" srcId="{C7459A4B-4AC8-40F9-B7F9-7BCBED22E323}" destId="{38B6168D-3C1C-432A-9E1E-19C43CF76177}" srcOrd="0" destOrd="0" presId="urn:microsoft.com/office/officeart/2005/8/layout/list1"/>
    <dgm:cxn modelId="{C8CF160C-0079-4E23-9A65-C26B570913C4}" srcId="{A3873BC4-7A96-454A-9205-F103F36DA98F}" destId="{968C5309-54A6-4667-9B92-A394A7AA5B13}" srcOrd="0" destOrd="0" parTransId="{CDA25DA2-AF0A-45D2-A4BD-6E44A90FBDC0}" sibTransId="{9C6E0837-9C88-4DB0-93D6-1C14295E30FC}"/>
    <dgm:cxn modelId="{7E09DCF1-2612-45D0-BBC8-B0137FF06B7C}" type="presOf" srcId="{84121642-F775-4057-8ECA-09ABE3D4DD84}" destId="{7E5FA6C1-BDB7-4BAF-BAD7-B30F83580CC9}" srcOrd="1" destOrd="0" presId="urn:microsoft.com/office/officeart/2005/8/layout/list1"/>
    <dgm:cxn modelId="{D5566B2D-40B3-4AE2-9919-74B2FB034EBC}" srcId="{A3873BC4-7A96-454A-9205-F103F36DA98F}" destId="{84121642-F775-4057-8ECA-09ABE3D4DD84}" srcOrd="2" destOrd="0" parTransId="{74EE491E-1833-4D9E-8101-18779DBD74ED}" sibTransId="{6EE0A026-A39E-4801-8A83-E44701A3BE4C}"/>
    <dgm:cxn modelId="{BD1A51BB-C66F-4B58-9052-129698051F3B}" type="presOf" srcId="{A3873BC4-7A96-454A-9205-F103F36DA98F}" destId="{1916D3DE-2384-4BE3-B156-CA3A99AF5F30}" srcOrd="0" destOrd="0" presId="urn:microsoft.com/office/officeart/2005/8/layout/list1"/>
    <dgm:cxn modelId="{1268A0E2-01E6-4A54-9B6B-280807D2FD39}" type="presOf" srcId="{968C5309-54A6-4667-9B92-A394A7AA5B13}" destId="{5EDAFC2E-890F-48CE-99C1-AE5CA9FF3F40}" srcOrd="0" destOrd="0" presId="urn:microsoft.com/office/officeart/2005/8/layout/list1"/>
    <dgm:cxn modelId="{8884E336-44E8-4AC6-95F3-1D8C9D0F7FB7}" type="presOf" srcId="{C7459A4B-4AC8-40F9-B7F9-7BCBED22E323}" destId="{190DF871-77F7-41AB-A074-D6AA62CF8BA0}" srcOrd="1" destOrd="0" presId="urn:microsoft.com/office/officeart/2005/8/layout/list1"/>
    <dgm:cxn modelId="{19168CDC-B075-442A-ABA6-8DEB93CC7FE0}" srcId="{A3873BC4-7A96-454A-9205-F103F36DA98F}" destId="{C7459A4B-4AC8-40F9-B7F9-7BCBED22E323}" srcOrd="1" destOrd="0" parTransId="{197D2B08-0669-453A-B600-0C22D20CD129}" sibTransId="{2A71D09A-C3F4-4420-9346-3684F373C173}"/>
    <dgm:cxn modelId="{29F68BF1-8FC5-4EA0-BBD4-A7B65288F6C6}" type="presOf" srcId="{84121642-F775-4057-8ECA-09ABE3D4DD84}" destId="{2EDCE577-AFE4-4466-9561-6A5B82AFFDDB}" srcOrd="0" destOrd="0" presId="urn:microsoft.com/office/officeart/2005/8/layout/list1"/>
    <dgm:cxn modelId="{E4E34693-ADB1-4058-B7A9-9FD8D48D165F}" type="presOf" srcId="{968C5309-54A6-4667-9B92-A394A7AA5B13}" destId="{EBEA3125-3F7E-4BE1-B743-F846E1A2C708}" srcOrd="1" destOrd="0" presId="urn:microsoft.com/office/officeart/2005/8/layout/list1"/>
    <dgm:cxn modelId="{116C0BC0-599C-438C-A226-49ADAF06F34F}" type="presParOf" srcId="{1916D3DE-2384-4BE3-B156-CA3A99AF5F30}" destId="{AF8AB3DD-3C70-4000-A926-284F1D96AED7}" srcOrd="0" destOrd="0" presId="urn:microsoft.com/office/officeart/2005/8/layout/list1"/>
    <dgm:cxn modelId="{35456F10-9C5B-42D1-8DDA-84A4086CBB19}" type="presParOf" srcId="{AF8AB3DD-3C70-4000-A926-284F1D96AED7}" destId="{5EDAFC2E-890F-48CE-99C1-AE5CA9FF3F40}" srcOrd="0" destOrd="0" presId="urn:microsoft.com/office/officeart/2005/8/layout/list1"/>
    <dgm:cxn modelId="{2CAE354A-70CE-4B51-8BD1-E00A0E948D22}" type="presParOf" srcId="{AF8AB3DD-3C70-4000-A926-284F1D96AED7}" destId="{EBEA3125-3F7E-4BE1-B743-F846E1A2C708}" srcOrd="1" destOrd="0" presId="urn:microsoft.com/office/officeart/2005/8/layout/list1"/>
    <dgm:cxn modelId="{5794F108-2CB8-46F7-A228-8105EA262DCD}" type="presParOf" srcId="{1916D3DE-2384-4BE3-B156-CA3A99AF5F30}" destId="{FF96E8AA-A40C-444D-8A15-40B0B85C959D}" srcOrd="1" destOrd="0" presId="urn:microsoft.com/office/officeart/2005/8/layout/list1"/>
    <dgm:cxn modelId="{16591086-BFC9-4582-B4B7-582F704FF0E3}" type="presParOf" srcId="{1916D3DE-2384-4BE3-B156-CA3A99AF5F30}" destId="{AFA373B4-49EE-442F-BDDA-F9E6ED25665D}" srcOrd="2" destOrd="0" presId="urn:microsoft.com/office/officeart/2005/8/layout/list1"/>
    <dgm:cxn modelId="{A2A8CA51-7F60-4B59-BF41-500D7C65914D}" type="presParOf" srcId="{1916D3DE-2384-4BE3-B156-CA3A99AF5F30}" destId="{3B1D28B2-7BEA-498E-8541-9FC59E98C283}" srcOrd="3" destOrd="0" presId="urn:microsoft.com/office/officeart/2005/8/layout/list1"/>
    <dgm:cxn modelId="{A012ACC2-7919-4129-8E2C-62C811A4672A}" type="presParOf" srcId="{1916D3DE-2384-4BE3-B156-CA3A99AF5F30}" destId="{6549824C-939D-4D99-AEF7-EF5388041D0C}" srcOrd="4" destOrd="0" presId="urn:microsoft.com/office/officeart/2005/8/layout/list1"/>
    <dgm:cxn modelId="{E5622B18-9B8B-439C-92D6-1D3E0EA6E244}" type="presParOf" srcId="{6549824C-939D-4D99-AEF7-EF5388041D0C}" destId="{38B6168D-3C1C-432A-9E1E-19C43CF76177}" srcOrd="0" destOrd="0" presId="urn:microsoft.com/office/officeart/2005/8/layout/list1"/>
    <dgm:cxn modelId="{7310D119-F113-4FD6-BC3F-AC00889432B8}" type="presParOf" srcId="{6549824C-939D-4D99-AEF7-EF5388041D0C}" destId="{190DF871-77F7-41AB-A074-D6AA62CF8BA0}" srcOrd="1" destOrd="0" presId="urn:microsoft.com/office/officeart/2005/8/layout/list1"/>
    <dgm:cxn modelId="{9F598D7C-76DB-47DE-ABDC-B0C3420D38C8}" type="presParOf" srcId="{1916D3DE-2384-4BE3-B156-CA3A99AF5F30}" destId="{B84EA6AC-0E8B-44B6-8BA8-7661A6845DC9}" srcOrd="5" destOrd="0" presId="urn:microsoft.com/office/officeart/2005/8/layout/list1"/>
    <dgm:cxn modelId="{A3533B3B-6F26-439C-86D2-A4998D4E7D8E}" type="presParOf" srcId="{1916D3DE-2384-4BE3-B156-CA3A99AF5F30}" destId="{43782D75-5049-447D-A850-A03F0E1CFA0C}" srcOrd="6" destOrd="0" presId="urn:microsoft.com/office/officeart/2005/8/layout/list1"/>
    <dgm:cxn modelId="{715677ED-420F-4353-9EBB-8A646304C536}" type="presParOf" srcId="{1916D3DE-2384-4BE3-B156-CA3A99AF5F30}" destId="{2EC138B6-6129-403A-AF6D-540B3AF52B5E}" srcOrd="7" destOrd="0" presId="urn:microsoft.com/office/officeart/2005/8/layout/list1"/>
    <dgm:cxn modelId="{C0B304A7-FF14-46EF-A05F-9F3E7D68F11D}" type="presParOf" srcId="{1916D3DE-2384-4BE3-B156-CA3A99AF5F30}" destId="{A1911EF8-5D63-488E-AF5C-4A2A13158585}" srcOrd="8" destOrd="0" presId="urn:microsoft.com/office/officeart/2005/8/layout/list1"/>
    <dgm:cxn modelId="{8CEB0E66-72D6-4392-9290-1BFE56DA30EC}" type="presParOf" srcId="{A1911EF8-5D63-488E-AF5C-4A2A13158585}" destId="{2EDCE577-AFE4-4466-9561-6A5B82AFFDDB}" srcOrd="0" destOrd="0" presId="urn:microsoft.com/office/officeart/2005/8/layout/list1"/>
    <dgm:cxn modelId="{CF82397B-ED5F-4D7B-A28E-D59183504C35}" type="presParOf" srcId="{A1911EF8-5D63-488E-AF5C-4A2A13158585}" destId="{7E5FA6C1-BDB7-4BAF-BAD7-B30F83580CC9}" srcOrd="1" destOrd="0" presId="urn:microsoft.com/office/officeart/2005/8/layout/list1"/>
    <dgm:cxn modelId="{A07EEB88-CACC-47FA-897A-2234B3FD851E}" type="presParOf" srcId="{1916D3DE-2384-4BE3-B156-CA3A99AF5F30}" destId="{332ECF9E-A7F5-4774-BE33-59F86C2AF355}" srcOrd="9" destOrd="0" presId="urn:microsoft.com/office/officeart/2005/8/layout/list1"/>
    <dgm:cxn modelId="{ADAC6FF5-1850-414A-8DA4-6E9E4A9BE9FA}" type="presParOf" srcId="{1916D3DE-2384-4BE3-B156-CA3A99AF5F30}" destId="{6B1F1815-4E1B-4808-BB7A-2C2227D2A162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78F26A2-D246-45A5-9D2A-B96F32F4EA8C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Низкие</a:t>
          </a:r>
          <a:r>
            <a:rPr lang="ru-RU" sz="14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результаты качества знаний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0A48AC-94BB-4A38-95D1-A90199E8C866}" type="parTrans" cxnId="{0793539E-A229-4BF0-A524-FF21F3FBADFB}">
      <dgm:prSet/>
      <dgm:spPr/>
      <dgm:t>
        <a:bodyPr/>
        <a:lstStyle/>
        <a:p>
          <a:endParaRPr lang="ru-RU"/>
        </a:p>
      </dgm:t>
    </dgm:pt>
    <dgm:pt modelId="{5673D159-845F-462E-A23D-8B220DCAEF3B}" type="sibTrans" cxnId="{0793539E-A229-4BF0-A524-FF21F3FBADFB}">
      <dgm:prSet/>
      <dgm:spPr/>
      <dgm:t>
        <a:bodyPr/>
        <a:lstStyle/>
        <a:p>
          <a:endParaRPr lang="ru-RU"/>
        </a:p>
      </dgm:t>
    </dgm:pt>
    <dgm:pt modelId="{AC0C22D5-72D4-4D1A-AAEF-461EAE6072D4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Завышение текущих оценок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89C550-1415-4E79-8BE2-2BEDBDD8F32E}" type="parTrans" cxnId="{95CE7915-5174-4459-B5B3-33A3A6B3CC22}">
      <dgm:prSet/>
      <dgm:spPr/>
      <dgm:t>
        <a:bodyPr/>
        <a:lstStyle/>
        <a:p>
          <a:endParaRPr lang="ru-RU"/>
        </a:p>
      </dgm:t>
    </dgm:pt>
    <dgm:pt modelId="{99DBCF22-70EC-4332-853A-EC68ED7F0806}" type="sibTrans" cxnId="{95CE7915-5174-4459-B5B3-33A3A6B3CC22}">
      <dgm:prSet/>
      <dgm:spPr/>
      <dgm:t>
        <a:bodyPr/>
        <a:lstStyle/>
        <a:p>
          <a:endParaRPr lang="ru-RU"/>
        </a:p>
      </dgm:t>
    </dgm:pt>
    <dgm:pt modelId="{F66AE9AA-7204-4039-A490-10DBED077E3D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Текучесть кадров, нет единой системы   преподавания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40DDD8-60FE-4DE6-A510-9BDFCF5864B3}" type="parTrans" cxnId="{87D420EE-1AA4-4340-B3E1-08476F85C1FC}">
      <dgm:prSet/>
      <dgm:spPr/>
      <dgm:t>
        <a:bodyPr/>
        <a:lstStyle/>
        <a:p>
          <a:endParaRPr lang="ru-RU"/>
        </a:p>
      </dgm:t>
    </dgm:pt>
    <dgm:pt modelId="{22D8CD84-3D41-4144-8306-821ECF7A6606}" type="sibTrans" cxnId="{87D420EE-1AA4-4340-B3E1-08476F85C1FC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452F99-468D-4932-BD68-43A763546FAB}" type="pres">
      <dgm:prSet presAssocID="{678F26A2-D246-45A5-9D2A-B96F32F4EA8C}" presName="parentLin" presStyleCnt="0"/>
      <dgm:spPr/>
    </dgm:pt>
    <dgm:pt modelId="{ED55241A-C1E0-4CAA-ABF4-7D12577BDEBF}" type="pres">
      <dgm:prSet presAssocID="{678F26A2-D246-45A5-9D2A-B96F32F4EA8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8688BE0-609E-4235-90D6-01A6AE268BE9}" type="pres">
      <dgm:prSet presAssocID="{678F26A2-D246-45A5-9D2A-B96F32F4EA8C}" presName="parentText" presStyleLbl="node1" presStyleIdx="0" presStyleCnt="3" custScaleX="125866" custScaleY="89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F9604-F9E8-4628-9D34-AF592EDAF6ED}" type="pres">
      <dgm:prSet presAssocID="{678F26A2-D246-45A5-9D2A-B96F32F4EA8C}" presName="negativeSpace" presStyleCnt="0"/>
      <dgm:spPr/>
    </dgm:pt>
    <dgm:pt modelId="{F9A5FA85-8890-4E56-BD2F-7DC0CCDB19F8}" type="pres">
      <dgm:prSet presAssocID="{678F26A2-D246-45A5-9D2A-B96F32F4EA8C}" presName="childText" presStyleLbl="conFgAcc1" presStyleIdx="0" presStyleCnt="3" custLinFactNeighborX="7286" custLinFactNeighborY="84104">
        <dgm:presLayoutVars>
          <dgm:bulletEnabled val="1"/>
        </dgm:presLayoutVars>
      </dgm:prSet>
      <dgm:spPr/>
    </dgm:pt>
    <dgm:pt modelId="{59197929-4F5C-4796-B6B2-EB8D191404E4}" type="pres">
      <dgm:prSet presAssocID="{5673D159-845F-462E-A23D-8B220DCAEF3B}" presName="spaceBetweenRectangles" presStyleCnt="0"/>
      <dgm:spPr/>
    </dgm:pt>
    <dgm:pt modelId="{074B2427-7805-47B3-8D03-45BA9578179E}" type="pres">
      <dgm:prSet presAssocID="{AC0C22D5-72D4-4D1A-AAEF-461EAE6072D4}" presName="parentLin" presStyleCnt="0"/>
      <dgm:spPr/>
    </dgm:pt>
    <dgm:pt modelId="{745F0029-D672-4EAE-9C64-37FEC6D7F766}" type="pres">
      <dgm:prSet presAssocID="{AC0C22D5-72D4-4D1A-AAEF-461EAE6072D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8F6311C-BED4-4B04-A57C-765A238F4D67}" type="pres">
      <dgm:prSet presAssocID="{AC0C22D5-72D4-4D1A-AAEF-461EAE6072D4}" presName="parentText" presStyleLbl="node1" presStyleIdx="1" presStyleCnt="3" custScaleX="128583" custScaleY="733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1E6CD-242A-45CD-A4B9-146DCB077A3E}" type="pres">
      <dgm:prSet presAssocID="{AC0C22D5-72D4-4D1A-AAEF-461EAE6072D4}" presName="negativeSpace" presStyleCnt="0"/>
      <dgm:spPr/>
    </dgm:pt>
    <dgm:pt modelId="{DB9060A7-F9AA-40A3-AB09-436A90B0B6DF}" type="pres">
      <dgm:prSet presAssocID="{AC0C22D5-72D4-4D1A-AAEF-461EAE6072D4}" presName="childText" presStyleLbl="conFgAcc1" presStyleIdx="1" presStyleCnt="3">
        <dgm:presLayoutVars>
          <dgm:bulletEnabled val="1"/>
        </dgm:presLayoutVars>
      </dgm:prSet>
      <dgm:spPr/>
    </dgm:pt>
    <dgm:pt modelId="{6EA6C221-7DDD-4953-904E-A71FEFE1C806}" type="pres">
      <dgm:prSet presAssocID="{99DBCF22-70EC-4332-853A-EC68ED7F0806}" presName="spaceBetweenRectangles" presStyleCnt="0"/>
      <dgm:spPr/>
    </dgm:pt>
    <dgm:pt modelId="{454BFFB7-6646-4228-84F5-3DDF4A06FC7F}" type="pres">
      <dgm:prSet presAssocID="{F66AE9AA-7204-4039-A490-10DBED077E3D}" presName="parentLin" presStyleCnt="0"/>
      <dgm:spPr/>
    </dgm:pt>
    <dgm:pt modelId="{AA51C3F0-9FFB-4BC3-96C5-953C9802F360}" type="pres">
      <dgm:prSet presAssocID="{F66AE9AA-7204-4039-A490-10DBED077E3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EF32357-3EDF-426A-923F-2C214D09BA8C}" type="pres">
      <dgm:prSet presAssocID="{F66AE9AA-7204-4039-A490-10DBED077E3D}" presName="parentText" presStyleLbl="node1" presStyleIdx="2" presStyleCnt="3" custScaleX="137573" custScaleY="667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15241-5923-40DF-B4DA-065C35C89173}" type="pres">
      <dgm:prSet presAssocID="{F66AE9AA-7204-4039-A490-10DBED077E3D}" presName="negativeSpace" presStyleCnt="0"/>
      <dgm:spPr/>
    </dgm:pt>
    <dgm:pt modelId="{D7FA680D-7647-448D-925F-FB0390A048DD}" type="pres">
      <dgm:prSet presAssocID="{F66AE9AA-7204-4039-A490-10DBED077E3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22C01BB-F988-47E9-95B2-B08F4E78380B}" type="presOf" srcId="{F66AE9AA-7204-4039-A490-10DBED077E3D}" destId="{AA51C3F0-9FFB-4BC3-96C5-953C9802F360}" srcOrd="0" destOrd="0" presId="urn:microsoft.com/office/officeart/2005/8/layout/list1"/>
    <dgm:cxn modelId="{37C6B667-FFC7-4F91-9D17-47E4EE0DE0E2}" type="presOf" srcId="{AC0C22D5-72D4-4D1A-AAEF-461EAE6072D4}" destId="{48F6311C-BED4-4B04-A57C-765A238F4D67}" srcOrd="1" destOrd="0" presId="urn:microsoft.com/office/officeart/2005/8/layout/list1"/>
    <dgm:cxn modelId="{764B8177-EF74-41C7-A5AF-764DE1B72321}" type="presOf" srcId="{678F26A2-D246-45A5-9D2A-B96F32F4EA8C}" destId="{18688BE0-609E-4235-90D6-01A6AE268BE9}" srcOrd="1" destOrd="0" presId="urn:microsoft.com/office/officeart/2005/8/layout/list1"/>
    <dgm:cxn modelId="{E3F62852-15F8-4E6A-B976-37B1C66DC0D9}" type="presOf" srcId="{678F26A2-D246-45A5-9D2A-B96F32F4EA8C}" destId="{ED55241A-C1E0-4CAA-ABF4-7D12577BDEBF}" srcOrd="0" destOrd="0" presId="urn:microsoft.com/office/officeart/2005/8/layout/list1"/>
    <dgm:cxn modelId="{0793539E-A229-4BF0-A524-FF21F3FBADFB}" srcId="{A3873BC4-7A96-454A-9205-F103F36DA98F}" destId="{678F26A2-D246-45A5-9D2A-B96F32F4EA8C}" srcOrd="0" destOrd="0" parTransId="{FF0A48AC-94BB-4A38-95D1-A90199E8C866}" sibTransId="{5673D159-845F-462E-A23D-8B220DCAEF3B}"/>
    <dgm:cxn modelId="{87D420EE-1AA4-4340-B3E1-08476F85C1FC}" srcId="{A3873BC4-7A96-454A-9205-F103F36DA98F}" destId="{F66AE9AA-7204-4039-A490-10DBED077E3D}" srcOrd="2" destOrd="0" parTransId="{0240DDD8-60FE-4DE6-A510-9BDFCF5864B3}" sibTransId="{22D8CD84-3D41-4144-8306-821ECF7A6606}"/>
    <dgm:cxn modelId="{E7272C62-5725-484B-887C-445D007D915A}" type="presOf" srcId="{AC0C22D5-72D4-4D1A-AAEF-461EAE6072D4}" destId="{745F0029-D672-4EAE-9C64-37FEC6D7F766}" srcOrd="0" destOrd="0" presId="urn:microsoft.com/office/officeart/2005/8/layout/list1"/>
    <dgm:cxn modelId="{95CE7915-5174-4459-B5B3-33A3A6B3CC22}" srcId="{A3873BC4-7A96-454A-9205-F103F36DA98F}" destId="{AC0C22D5-72D4-4D1A-AAEF-461EAE6072D4}" srcOrd="1" destOrd="0" parTransId="{9689C550-1415-4E79-8BE2-2BEDBDD8F32E}" sibTransId="{99DBCF22-70EC-4332-853A-EC68ED7F0806}"/>
    <dgm:cxn modelId="{6662BB0A-7EA2-405F-92A1-2A5BE6D74D12}" type="presOf" srcId="{F66AE9AA-7204-4039-A490-10DBED077E3D}" destId="{6EF32357-3EDF-426A-923F-2C214D09BA8C}" srcOrd="1" destOrd="0" presId="urn:microsoft.com/office/officeart/2005/8/layout/list1"/>
    <dgm:cxn modelId="{166D6976-E473-45CE-99F5-89F0B281B0B8}" type="presOf" srcId="{A3873BC4-7A96-454A-9205-F103F36DA98F}" destId="{1916D3DE-2384-4BE3-B156-CA3A99AF5F30}" srcOrd="0" destOrd="0" presId="urn:microsoft.com/office/officeart/2005/8/layout/list1"/>
    <dgm:cxn modelId="{E5666ADE-6511-4BF3-A963-934800B3E1AA}" type="presParOf" srcId="{1916D3DE-2384-4BE3-B156-CA3A99AF5F30}" destId="{42452F99-468D-4932-BD68-43A763546FAB}" srcOrd="0" destOrd="0" presId="urn:microsoft.com/office/officeart/2005/8/layout/list1"/>
    <dgm:cxn modelId="{F100BA30-0E6A-42FD-81BE-0746D57B147B}" type="presParOf" srcId="{42452F99-468D-4932-BD68-43A763546FAB}" destId="{ED55241A-C1E0-4CAA-ABF4-7D12577BDEBF}" srcOrd="0" destOrd="0" presId="urn:microsoft.com/office/officeart/2005/8/layout/list1"/>
    <dgm:cxn modelId="{ED6845DB-5B16-49F5-8717-975A26408B4C}" type="presParOf" srcId="{42452F99-468D-4932-BD68-43A763546FAB}" destId="{18688BE0-609E-4235-90D6-01A6AE268BE9}" srcOrd="1" destOrd="0" presId="urn:microsoft.com/office/officeart/2005/8/layout/list1"/>
    <dgm:cxn modelId="{EED2D3DD-A684-40CE-B8DB-4EF1AD4AB599}" type="presParOf" srcId="{1916D3DE-2384-4BE3-B156-CA3A99AF5F30}" destId="{29DF9604-F9E8-4628-9D34-AF592EDAF6ED}" srcOrd="1" destOrd="0" presId="urn:microsoft.com/office/officeart/2005/8/layout/list1"/>
    <dgm:cxn modelId="{993AB495-AB00-49E9-92DC-8A51351DCAD3}" type="presParOf" srcId="{1916D3DE-2384-4BE3-B156-CA3A99AF5F30}" destId="{F9A5FA85-8890-4E56-BD2F-7DC0CCDB19F8}" srcOrd="2" destOrd="0" presId="urn:microsoft.com/office/officeart/2005/8/layout/list1"/>
    <dgm:cxn modelId="{E49A8427-AC0B-424A-B1C9-30237011F340}" type="presParOf" srcId="{1916D3DE-2384-4BE3-B156-CA3A99AF5F30}" destId="{59197929-4F5C-4796-B6B2-EB8D191404E4}" srcOrd="3" destOrd="0" presId="urn:microsoft.com/office/officeart/2005/8/layout/list1"/>
    <dgm:cxn modelId="{F74DFCE9-E90D-4353-81E7-7FD240CCBECF}" type="presParOf" srcId="{1916D3DE-2384-4BE3-B156-CA3A99AF5F30}" destId="{074B2427-7805-47B3-8D03-45BA9578179E}" srcOrd="4" destOrd="0" presId="urn:microsoft.com/office/officeart/2005/8/layout/list1"/>
    <dgm:cxn modelId="{02C65DFB-F7AA-4DAA-97E2-5CD35130B840}" type="presParOf" srcId="{074B2427-7805-47B3-8D03-45BA9578179E}" destId="{745F0029-D672-4EAE-9C64-37FEC6D7F766}" srcOrd="0" destOrd="0" presId="urn:microsoft.com/office/officeart/2005/8/layout/list1"/>
    <dgm:cxn modelId="{4B64644C-3F44-4FB4-B30C-9272B0E7B338}" type="presParOf" srcId="{074B2427-7805-47B3-8D03-45BA9578179E}" destId="{48F6311C-BED4-4B04-A57C-765A238F4D67}" srcOrd="1" destOrd="0" presId="urn:microsoft.com/office/officeart/2005/8/layout/list1"/>
    <dgm:cxn modelId="{B3288521-DB29-4A13-BA27-53862B13A42A}" type="presParOf" srcId="{1916D3DE-2384-4BE3-B156-CA3A99AF5F30}" destId="{79E1E6CD-242A-45CD-A4B9-146DCB077A3E}" srcOrd="5" destOrd="0" presId="urn:microsoft.com/office/officeart/2005/8/layout/list1"/>
    <dgm:cxn modelId="{50C616B2-427F-4929-A767-93B0164B93B9}" type="presParOf" srcId="{1916D3DE-2384-4BE3-B156-CA3A99AF5F30}" destId="{DB9060A7-F9AA-40A3-AB09-436A90B0B6DF}" srcOrd="6" destOrd="0" presId="urn:microsoft.com/office/officeart/2005/8/layout/list1"/>
    <dgm:cxn modelId="{615551FC-00CE-4BCC-83ED-4F083097810B}" type="presParOf" srcId="{1916D3DE-2384-4BE3-B156-CA3A99AF5F30}" destId="{6EA6C221-7DDD-4953-904E-A71FEFE1C806}" srcOrd="7" destOrd="0" presId="urn:microsoft.com/office/officeart/2005/8/layout/list1"/>
    <dgm:cxn modelId="{05AE7C2F-009A-4305-8790-CEFEBDB825BC}" type="presParOf" srcId="{1916D3DE-2384-4BE3-B156-CA3A99AF5F30}" destId="{454BFFB7-6646-4228-84F5-3DDF4A06FC7F}" srcOrd="8" destOrd="0" presId="urn:microsoft.com/office/officeart/2005/8/layout/list1"/>
    <dgm:cxn modelId="{549988DE-B002-4BAB-B8B6-61E2675291AD}" type="presParOf" srcId="{454BFFB7-6646-4228-84F5-3DDF4A06FC7F}" destId="{AA51C3F0-9FFB-4BC3-96C5-953C9802F360}" srcOrd="0" destOrd="0" presId="urn:microsoft.com/office/officeart/2005/8/layout/list1"/>
    <dgm:cxn modelId="{36C8C975-8CD0-4D06-A7C4-63F19ED5883D}" type="presParOf" srcId="{454BFFB7-6646-4228-84F5-3DDF4A06FC7F}" destId="{6EF32357-3EDF-426A-923F-2C214D09BA8C}" srcOrd="1" destOrd="0" presId="urn:microsoft.com/office/officeart/2005/8/layout/list1"/>
    <dgm:cxn modelId="{BD03EA63-2480-4AE7-AF0E-4D44CE886933}" type="presParOf" srcId="{1916D3DE-2384-4BE3-B156-CA3A99AF5F30}" destId="{16015241-5923-40DF-B4DA-065C35C89173}" srcOrd="9" destOrd="0" presId="urn:microsoft.com/office/officeart/2005/8/layout/list1"/>
    <dgm:cxn modelId="{638C8ECD-577E-4626-A499-25380F61A7BA}" type="presParOf" srcId="{1916D3DE-2384-4BE3-B156-CA3A99AF5F30}" destId="{D7FA680D-7647-448D-925F-FB0390A048DD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F11E9CA7-1CDC-49D8-BF93-AFB13E688F1E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Необъективность оценивания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14A79A-77F5-4FB7-B190-FBF6C162DD06}" type="sibTrans" cxnId="{10CE0DFE-029C-4349-9A45-0DF0AB166F5D}">
      <dgm:prSet/>
      <dgm:spPr/>
      <dgm:t>
        <a:bodyPr/>
        <a:lstStyle/>
        <a:p>
          <a:endParaRPr lang="ru-RU"/>
        </a:p>
      </dgm:t>
    </dgm:pt>
    <dgm:pt modelId="{906C096D-26B2-4C52-8FEE-B3C6072AABA0}" type="parTrans" cxnId="{10CE0DFE-029C-4349-9A45-0DF0AB166F5D}">
      <dgm:prSet/>
      <dgm:spPr/>
      <dgm:t>
        <a:bodyPr/>
        <a:lstStyle/>
        <a:p>
          <a:endParaRPr lang="ru-RU"/>
        </a:p>
      </dgm:t>
    </dgm:pt>
    <dgm:pt modelId="{678F26A2-D246-45A5-9D2A-B96F32F4EA8C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Снижение</a:t>
          </a:r>
          <a:r>
            <a:rPr lang="ru-RU" sz="14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результатов в основной школе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73D159-845F-462E-A23D-8B220DCAEF3B}" type="sibTrans" cxnId="{0793539E-A229-4BF0-A524-FF21F3FBADFB}">
      <dgm:prSet/>
      <dgm:spPr/>
      <dgm:t>
        <a:bodyPr/>
        <a:lstStyle/>
        <a:p>
          <a:endParaRPr lang="ru-RU"/>
        </a:p>
      </dgm:t>
    </dgm:pt>
    <dgm:pt modelId="{FF0A48AC-94BB-4A38-95D1-A90199E8C866}" type="parTrans" cxnId="{0793539E-A229-4BF0-A524-FF21F3FBADFB}">
      <dgm:prSet/>
      <dgm:spPr/>
      <dgm:t>
        <a:bodyPr/>
        <a:lstStyle/>
        <a:p>
          <a:endParaRPr lang="ru-RU"/>
        </a:p>
      </dgm:t>
    </dgm:pt>
    <dgm:pt modelId="{AC0C22D5-72D4-4D1A-AAEF-461EAE6072D4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развития УУД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DBCF22-70EC-4332-853A-EC68ED7F0806}" type="sibTrans" cxnId="{95CE7915-5174-4459-B5B3-33A3A6B3CC22}">
      <dgm:prSet/>
      <dgm:spPr/>
      <dgm:t>
        <a:bodyPr/>
        <a:lstStyle/>
        <a:p>
          <a:endParaRPr lang="ru-RU"/>
        </a:p>
      </dgm:t>
    </dgm:pt>
    <dgm:pt modelId="{9689C550-1415-4E79-8BE2-2BEDBDD8F32E}" type="parTrans" cxnId="{95CE7915-5174-4459-B5B3-33A3A6B3CC22}">
      <dgm:prSet/>
      <dgm:spPr/>
      <dgm:t>
        <a:bodyPr/>
        <a:lstStyle/>
        <a:p>
          <a:endParaRPr lang="ru-RU"/>
        </a:p>
      </dgm:t>
    </dgm:pt>
    <dgm:pt modelId="{F66AE9AA-7204-4039-A490-10DBED077E3D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читательской грамотности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D8CD84-3D41-4144-8306-821ECF7A6606}" type="sibTrans" cxnId="{87D420EE-1AA4-4340-B3E1-08476F85C1FC}">
      <dgm:prSet/>
      <dgm:spPr/>
      <dgm:t>
        <a:bodyPr/>
        <a:lstStyle/>
        <a:p>
          <a:endParaRPr lang="ru-RU"/>
        </a:p>
      </dgm:t>
    </dgm:pt>
    <dgm:pt modelId="{0240DDD8-60FE-4DE6-A510-9BDFCF5864B3}" type="parTrans" cxnId="{87D420EE-1AA4-4340-B3E1-08476F85C1FC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98D3D6-9581-4457-AC07-45ED9A3D883C}" type="pres">
      <dgm:prSet presAssocID="{F11E9CA7-1CDC-49D8-BF93-AFB13E688F1E}" presName="parentLin" presStyleCnt="0"/>
      <dgm:spPr/>
    </dgm:pt>
    <dgm:pt modelId="{8F3D1E46-28FF-4BAF-ACD8-DDBCEA75AE7F}" type="pres">
      <dgm:prSet presAssocID="{F11E9CA7-1CDC-49D8-BF93-AFB13E688F1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41AC3E9-D4F0-47F4-B57D-DE5FCE09C051}" type="pres">
      <dgm:prSet presAssocID="{F11E9CA7-1CDC-49D8-BF93-AFB13E688F1E}" presName="parentText" presStyleLbl="node1" presStyleIdx="0" presStyleCnt="4" custScaleX="142857" custScaleY="840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060B5-1E3F-463F-B893-4539DF09DA1A}" type="pres">
      <dgm:prSet presAssocID="{F11E9CA7-1CDC-49D8-BF93-AFB13E688F1E}" presName="negativeSpace" presStyleCnt="0"/>
      <dgm:spPr/>
    </dgm:pt>
    <dgm:pt modelId="{EED9100B-ACC2-46EA-A4A9-F356F0285F26}" type="pres">
      <dgm:prSet presAssocID="{F11E9CA7-1CDC-49D8-BF93-AFB13E688F1E}" presName="childText" presStyleLbl="conFgAcc1" presStyleIdx="0" presStyleCnt="4">
        <dgm:presLayoutVars>
          <dgm:bulletEnabled val="1"/>
        </dgm:presLayoutVars>
      </dgm:prSet>
      <dgm:spPr/>
    </dgm:pt>
    <dgm:pt modelId="{D68F3644-8F5A-4D19-871C-8BEAF2A2DBEB}" type="pres">
      <dgm:prSet presAssocID="{0A14A79A-77F5-4FB7-B190-FBF6C162DD06}" presName="spaceBetweenRectangles" presStyleCnt="0"/>
      <dgm:spPr/>
    </dgm:pt>
    <dgm:pt modelId="{42452F99-468D-4932-BD68-43A763546FAB}" type="pres">
      <dgm:prSet presAssocID="{678F26A2-D246-45A5-9D2A-B96F32F4EA8C}" presName="parentLin" presStyleCnt="0"/>
      <dgm:spPr/>
    </dgm:pt>
    <dgm:pt modelId="{ED55241A-C1E0-4CAA-ABF4-7D12577BDEBF}" type="pres">
      <dgm:prSet presAssocID="{678F26A2-D246-45A5-9D2A-B96F32F4EA8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8688BE0-609E-4235-90D6-01A6AE268BE9}" type="pres">
      <dgm:prSet presAssocID="{678F26A2-D246-45A5-9D2A-B96F32F4EA8C}" presName="parentText" presStyleLbl="node1" presStyleIdx="1" presStyleCnt="4" custScaleX="142997" custScaleY="1158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F9604-F9E8-4628-9D34-AF592EDAF6ED}" type="pres">
      <dgm:prSet presAssocID="{678F26A2-D246-45A5-9D2A-B96F32F4EA8C}" presName="negativeSpace" presStyleCnt="0"/>
      <dgm:spPr/>
    </dgm:pt>
    <dgm:pt modelId="{F9A5FA85-8890-4E56-BD2F-7DC0CCDB19F8}" type="pres">
      <dgm:prSet presAssocID="{678F26A2-D246-45A5-9D2A-B96F32F4EA8C}" presName="childText" presStyleLbl="conFgAcc1" presStyleIdx="1" presStyleCnt="4" custLinFactNeighborX="7286" custLinFactNeighborY="84104">
        <dgm:presLayoutVars>
          <dgm:bulletEnabled val="1"/>
        </dgm:presLayoutVars>
      </dgm:prSet>
      <dgm:spPr/>
    </dgm:pt>
    <dgm:pt modelId="{59197929-4F5C-4796-B6B2-EB8D191404E4}" type="pres">
      <dgm:prSet presAssocID="{5673D159-845F-462E-A23D-8B220DCAEF3B}" presName="spaceBetweenRectangles" presStyleCnt="0"/>
      <dgm:spPr/>
    </dgm:pt>
    <dgm:pt modelId="{074B2427-7805-47B3-8D03-45BA9578179E}" type="pres">
      <dgm:prSet presAssocID="{AC0C22D5-72D4-4D1A-AAEF-461EAE6072D4}" presName="parentLin" presStyleCnt="0"/>
      <dgm:spPr/>
    </dgm:pt>
    <dgm:pt modelId="{745F0029-D672-4EAE-9C64-37FEC6D7F766}" type="pres">
      <dgm:prSet presAssocID="{AC0C22D5-72D4-4D1A-AAEF-461EAE6072D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8F6311C-BED4-4B04-A57C-765A238F4D67}" type="pres">
      <dgm:prSet presAssocID="{AC0C22D5-72D4-4D1A-AAEF-461EAE6072D4}" presName="parentText" presStyleLbl="node1" presStyleIdx="2" presStyleCnt="4" custScaleX="142997" custScaleY="115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1E6CD-242A-45CD-A4B9-146DCB077A3E}" type="pres">
      <dgm:prSet presAssocID="{AC0C22D5-72D4-4D1A-AAEF-461EAE6072D4}" presName="negativeSpace" presStyleCnt="0"/>
      <dgm:spPr/>
    </dgm:pt>
    <dgm:pt modelId="{DB9060A7-F9AA-40A3-AB09-436A90B0B6DF}" type="pres">
      <dgm:prSet presAssocID="{AC0C22D5-72D4-4D1A-AAEF-461EAE6072D4}" presName="childText" presStyleLbl="conFgAcc1" presStyleIdx="2" presStyleCnt="4">
        <dgm:presLayoutVars>
          <dgm:bulletEnabled val="1"/>
        </dgm:presLayoutVars>
      </dgm:prSet>
      <dgm:spPr/>
    </dgm:pt>
    <dgm:pt modelId="{6EA6C221-7DDD-4953-904E-A71FEFE1C806}" type="pres">
      <dgm:prSet presAssocID="{99DBCF22-70EC-4332-853A-EC68ED7F0806}" presName="spaceBetweenRectangles" presStyleCnt="0"/>
      <dgm:spPr/>
    </dgm:pt>
    <dgm:pt modelId="{454BFFB7-6646-4228-84F5-3DDF4A06FC7F}" type="pres">
      <dgm:prSet presAssocID="{F66AE9AA-7204-4039-A490-10DBED077E3D}" presName="parentLin" presStyleCnt="0"/>
      <dgm:spPr/>
    </dgm:pt>
    <dgm:pt modelId="{AA51C3F0-9FFB-4BC3-96C5-953C9802F360}" type="pres">
      <dgm:prSet presAssocID="{F66AE9AA-7204-4039-A490-10DBED077E3D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EF32357-3EDF-426A-923F-2C214D09BA8C}" type="pres">
      <dgm:prSet presAssocID="{F66AE9AA-7204-4039-A490-10DBED077E3D}" presName="parentText" presStyleLbl="node1" presStyleIdx="3" presStyleCnt="4" custScaleX="142857" custScaleY="1051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15241-5923-40DF-B4DA-065C35C89173}" type="pres">
      <dgm:prSet presAssocID="{F66AE9AA-7204-4039-A490-10DBED077E3D}" presName="negativeSpace" presStyleCnt="0"/>
      <dgm:spPr/>
    </dgm:pt>
    <dgm:pt modelId="{D7FA680D-7647-448D-925F-FB0390A048DD}" type="pres">
      <dgm:prSet presAssocID="{F66AE9AA-7204-4039-A490-10DBED077E3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5CE7915-5174-4459-B5B3-33A3A6B3CC22}" srcId="{A3873BC4-7A96-454A-9205-F103F36DA98F}" destId="{AC0C22D5-72D4-4D1A-AAEF-461EAE6072D4}" srcOrd="2" destOrd="0" parTransId="{9689C550-1415-4E79-8BE2-2BEDBDD8F32E}" sibTransId="{99DBCF22-70EC-4332-853A-EC68ED7F0806}"/>
    <dgm:cxn modelId="{0793539E-A229-4BF0-A524-FF21F3FBADFB}" srcId="{A3873BC4-7A96-454A-9205-F103F36DA98F}" destId="{678F26A2-D246-45A5-9D2A-B96F32F4EA8C}" srcOrd="1" destOrd="0" parTransId="{FF0A48AC-94BB-4A38-95D1-A90199E8C866}" sibTransId="{5673D159-845F-462E-A23D-8B220DCAEF3B}"/>
    <dgm:cxn modelId="{10CE0DFE-029C-4349-9A45-0DF0AB166F5D}" srcId="{A3873BC4-7A96-454A-9205-F103F36DA98F}" destId="{F11E9CA7-1CDC-49D8-BF93-AFB13E688F1E}" srcOrd="0" destOrd="0" parTransId="{906C096D-26B2-4C52-8FEE-B3C6072AABA0}" sibTransId="{0A14A79A-77F5-4FB7-B190-FBF6C162DD06}"/>
    <dgm:cxn modelId="{811B3ACF-69C5-4669-9D38-2A4F0ACA13D1}" type="presOf" srcId="{AC0C22D5-72D4-4D1A-AAEF-461EAE6072D4}" destId="{745F0029-D672-4EAE-9C64-37FEC6D7F766}" srcOrd="0" destOrd="0" presId="urn:microsoft.com/office/officeart/2005/8/layout/list1"/>
    <dgm:cxn modelId="{767F522F-53A3-4110-BB6D-B3B942A5309E}" type="presOf" srcId="{F11E9CA7-1CDC-49D8-BF93-AFB13E688F1E}" destId="{E41AC3E9-D4F0-47F4-B57D-DE5FCE09C051}" srcOrd="1" destOrd="0" presId="urn:microsoft.com/office/officeart/2005/8/layout/list1"/>
    <dgm:cxn modelId="{1C36CBE4-B550-4E53-84BA-AC0A893D722D}" type="presOf" srcId="{F66AE9AA-7204-4039-A490-10DBED077E3D}" destId="{6EF32357-3EDF-426A-923F-2C214D09BA8C}" srcOrd="1" destOrd="0" presId="urn:microsoft.com/office/officeart/2005/8/layout/list1"/>
    <dgm:cxn modelId="{41E8E9EF-16B1-4D73-9B22-644C1472EDE4}" type="presOf" srcId="{F11E9CA7-1CDC-49D8-BF93-AFB13E688F1E}" destId="{8F3D1E46-28FF-4BAF-ACD8-DDBCEA75AE7F}" srcOrd="0" destOrd="0" presId="urn:microsoft.com/office/officeart/2005/8/layout/list1"/>
    <dgm:cxn modelId="{576F1012-4248-44C9-92FA-5CC93195E659}" type="presOf" srcId="{678F26A2-D246-45A5-9D2A-B96F32F4EA8C}" destId="{ED55241A-C1E0-4CAA-ABF4-7D12577BDEBF}" srcOrd="0" destOrd="0" presId="urn:microsoft.com/office/officeart/2005/8/layout/list1"/>
    <dgm:cxn modelId="{E4FC83A3-9E1C-4895-ADF4-04D1FD84A352}" type="presOf" srcId="{F66AE9AA-7204-4039-A490-10DBED077E3D}" destId="{AA51C3F0-9FFB-4BC3-96C5-953C9802F360}" srcOrd="0" destOrd="0" presId="urn:microsoft.com/office/officeart/2005/8/layout/list1"/>
    <dgm:cxn modelId="{80F0CB2D-FBCB-4D42-88BB-6C8A850893B3}" type="presOf" srcId="{A3873BC4-7A96-454A-9205-F103F36DA98F}" destId="{1916D3DE-2384-4BE3-B156-CA3A99AF5F30}" srcOrd="0" destOrd="0" presId="urn:microsoft.com/office/officeart/2005/8/layout/list1"/>
    <dgm:cxn modelId="{5F9DDB8C-B98E-47C1-97C0-4EC389730803}" type="presOf" srcId="{678F26A2-D246-45A5-9D2A-B96F32F4EA8C}" destId="{18688BE0-609E-4235-90D6-01A6AE268BE9}" srcOrd="1" destOrd="0" presId="urn:microsoft.com/office/officeart/2005/8/layout/list1"/>
    <dgm:cxn modelId="{87D420EE-1AA4-4340-B3E1-08476F85C1FC}" srcId="{A3873BC4-7A96-454A-9205-F103F36DA98F}" destId="{F66AE9AA-7204-4039-A490-10DBED077E3D}" srcOrd="3" destOrd="0" parTransId="{0240DDD8-60FE-4DE6-A510-9BDFCF5864B3}" sibTransId="{22D8CD84-3D41-4144-8306-821ECF7A6606}"/>
    <dgm:cxn modelId="{5AECD512-CCB5-41D6-9995-474251BFED71}" type="presOf" srcId="{AC0C22D5-72D4-4D1A-AAEF-461EAE6072D4}" destId="{48F6311C-BED4-4B04-A57C-765A238F4D67}" srcOrd="1" destOrd="0" presId="urn:microsoft.com/office/officeart/2005/8/layout/list1"/>
    <dgm:cxn modelId="{256140CF-D930-4218-A7F3-DC028DA92347}" type="presParOf" srcId="{1916D3DE-2384-4BE3-B156-CA3A99AF5F30}" destId="{CC98D3D6-9581-4457-AC07-45ED9A3D883C}" srcOrd="0" destOrd="0" presId="urn:microsoft.com/office/officeart/2005/8/layout/list1"/>
    <dgm:cxn modelId="{A56212D7-FE7D-4F30-A715-D414BA05F3DA}" type="presParOf" srcId="{CC98D3D6-9581-4457-AC07-45ED9A3D883C}" destId="{8F3D1E46-28FF-4BAF-ACD8-DDBCEA75AE7F}" srcOrd="0" destOrd="0" presId="urn:microsoft.com/office/officeart/2005/8/layout/list1"/>
    <dgm:cxn modelId="{2633B093-0825-4BC4-B78B-9FEB6ED48AC5}" type="presParOf" srcId="{CC98D3D6-9581-4457-AC07-45ED9A3D883C}" destId="{E41AC3E9-D4F0-47F4-B57D-DE5FCE09C051}" srcOrd="1" destOrd="0" presId="urn:microsoft.com/office/officeart/2005/8/layout/list1"/>
    <dgm:cxn modelId="{CB342F5D-5EEF-4A86-A701-ACBA18F40122}" type="presParOf" srcId="{1916D3DE-2384-4BE3-B156-CA3A99AF5F30}" destId="{CB9060B5-1E3F-463F-B893-4539DF09DA1A}" srcOrd="1" destOrd="0" presId="urn:microsoft.com/office/officeart/2005/8/layout/list1"/>
    <dgm:cxn modelId="{7F010262-D83F-4AB2-9764-3C77F7AE489E}" type="presParOf" srcId="{1916D3DE-2384-4BE3-B156-CA3A99AF5F30}" destId="{EED9100B-ACC2-46EA-A4A9-F356F0285F26}" srcOrd="2" destOrd="0" presId="urn:microsoft.com/office/officeart/2005/8/layout/list1"/>
    <dgm:cxn modelId="{CC487F96-9B44-49B9-B9DE-3A0029753798}" type="presParOf" srcId="{1916D3DE-2384-4BE3-B156-CA3A99AF5F30}" destId="{D68F3644-8F5A-4D19-871C-8BEAF2A2DBEB}" srcOrd="3" destOrd="0" presId="urn:microsoft.com/office/officeart/2005/8/layout/list1"/>
    <dgm:cxn modelId="{711F10BE-DCD1-4DE6-9358-30A68AB79900}" type="presParOf" srcId="{1916D3DE-2384-4BE3-B156-CA3A99AF5F30}" destId="{42452F99-468D-4932-BD68-43A763546FAB}" srcOrd="4" destOrd="0" presId="urn:microsoft.com/office/officeart/2005/8/layout/list1"/>
    <dgm:cxn modelId="{62B6B870-4A5C-4CB5-AED1-A8C50B0FEBEC}" type="presParOf" srcId="{42452F99-468D-4932-BD68-43A763546FAB}" destId="{ED55241A-C1E0-4CAA-ABF4-7D12577BDEBF}" srcOrd="0" destOrd="0" presId="urn:microsoft.com/office/officeart/2005/8/layout/list1"/>
    <dgm:cxn modelId="{1A3233AE-0023-4DB7-B2DA-33774E0341A8}" type="presParOf" srcId="{42452F99-468D-4932-BD68-43A763546FAB}" destId="{18688BE0-609E-4235-90D6-01A6AE268BE9}" srcOrd="1" destOrd="0" presId="urn:microsoft.com/office/officeart/2005/8/layout/list1"/>
    <dgm:cxn modelId="{36F0D3EA-B72D-42F6-97A3-E33D163031D0}" type="presParOf" srcId="{1916D3DE-2384-4BE3-B156-CA3A99AF5F30}" destId="{29DF9604-F9E8-4628-9D34-AF592EDAF6ED}" srcOrd="5" destOrd="0" presId="urn:microsoft.com/office/officeart/2005/8/layout/list1"/>
    <dgm:cxn modelId="{612B980F-A365-4B1C-8202-C4D43531D467}" type="presParOf" srcId="{1916D3DE-2384-4BE3-B156-CA3A99AF5F30}" destId="{F9A5FA85-8890-4E56-BD2F-7DC0CCDB19F8}" srcOrd="6" destOrd="0" presId="urn:microsoft.com/office/officeart/2005/8/layout/list1"/>
    <dgm:cxn modelId="{2ABE9A42-EE8E-451C-889F-31138C533C7E}" type="presParOf" srcId="{1916D3DE-2384-4BE3-B156-CA3A99AF5F30}" destId="{59197929-4F5C-4796-B6B2-EB8D191404E4}" srcOrd="7" destOrd="0" presId="urn:microsoft.com/office/officeart/2005/8/layout/list1"/>
    <dgm:cxn modelId="{E95EA724-202C-4296-8533-6BF31F7736DC}" type="presParOf" srcId="{1916D3DE-2384-4BE3-B156-CA3A99AF5F30}" destId="{074B2427-7805-47B3-8D03-45BA9578179E}" srcOrd="8" destOrd="0" presId="urn:microsoft.com/office/officeart/2005/8/layout/list1"/>
    <dgm:cxn modelId="{0C4A1CA1-5D5F-4B8B-921D-41FB58449ABD}" type="presParOf" srcId="{074B2427-7805-47B3-8D03-45BA9578179E}" destId="{745F0029-D672-4EAE-9C64-37FEC6D7F766}" srcOrd="0" destOrd="0" presId="urn:microsoft.com/office/officeart/2005/8/layout/list1"/>
    <dgm:cxn modelId="{EA3BF2CF-5C75-4CD3-901D-68B39894B8CA}" type="presParOf" srcId="{074B2427-7805-47B3-8D03-45BA9578179E}" destId="{48F6311C-BED4-4B04-A57C-765A238F4D67}" srcOrd="1" destOrd="0" presId="urn:microsoft.com/office/officeart/2005/8/layout/list1"/>
    <dgm:cxn modelId="{8B494917-C297-43DA-82DB-8768B353A60E}" type="presParOf" srcId="{1916D3DE-2384-4BE3-B156-CA3A99AF5F30}" destId="{79E1E6CD-242A-45CD-A4B9-146DCB077A3E}" srcOrd="9" destOrd="0" presId="urn:microsoft.com/office/officeart/2005/8/layout/list1"/>
    <dgm:cxn modelId="{EC317EF2-0320-4477-8562-6DEA88E694C6}" type="presParOf" srcId="{1916D3DE-2384-4BE3-B156-CA3A99AF5F30}" destId="{DB9060A7-F9AA-40A3-AB09-436A90B0B6DF}" srcOrd="10" destOrd="0" presId="urn:microsoft.com/office/officeart/2005/8/layout/list1"/>
    <dgm:cxn modelId="{7036A1BB-F78F-495D-827C-D1BB2BAA4C81}" type="presParOf" srcId="{1916D3DE-2384-4BE3-B156-CA3A99AF5F30}" destId="{6EA6C221-7DDD-4953-904E-A71FEFE1C806}" srcOrd="11" destOrd="0" presId="urn:microsoft.com/office/officeart/2005/8/layout/list1"/>
    <dgm:cxn modelId="{65E0AA86-1117-4237-8A2D-C3B8950E7FAB}" type="presParOf" srcId="{1916D3DE-2384-4BE3-B156-CA3A99AF5F30}" destId="{454BFFB7-6646-4228-84F5-3DDF4A06FC7F}" srcOrd="12" destOrd="0" presId="urn:microsoft.com/office/officeart/2005/8/layout/list1"/>
    <dgm:cxn modelId="{EC2D532F-CC44-4203-B81A-D5A0E5F6D82E}" type="presParOf" srcId="{454BFFB7-6646-4228-84F5-3DDF4A06FC7F}" destId="{AA51C3F0-9FFB-4BC3-96C5-953C9802F360}" srcOrd="0" destOrd="0" presId="urn:microsoft.com/office/officeart/2005/8/layout/list1"/>
    <dgm:cxn modelId="{7098EF4F-8D47-4FD0-8721-992E6BBC7116}" type="presParOf" srcId="{454BFFB7-6646-4228-84F5-3DDF4A06FC7F}" destId="{6EF32357-3EDF-426A-923F-2C214D09BA8C}" srcOrd="1" destOrd="0" presId="urn:microsoft.com/office/officeart/2005/8/layout/list1"/>
    <dgm:cxn modelId="{3DDE5954-A810-459C-8484-C99855D7B74C}" type="presParOf" srcId="{1916D3DE-2384-4BE3-B156-CA3A99AF5F30}" destId="{16015241-5923-40DF-B4DA-065C35C89173}" srcOrd="13" destOrd="0" presId="urn:microsoft.com/office/officeart/2005/8/layout/list1"/>
    <dgm:cxn modelId="{57A1FBC4-4420-4D58-B6B4-C65EAD846D4F}" type="presParOf" srcId="{1916D3DE-2384-4BE3-B156-CA3A99AF5F30}" destId="{D7FA680D-7647-448D-925F-FB0390A048DD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3873BC4-7A96-454A-9205-F103F36DA98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E2291AD-EE44-4685-AB9F-F77891EDAC02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Отклонение в результатах по некоторым предметам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CA571B-AB0F-43DC-862E-671EA2C055C7}" type="parTrans" cxnId="{5DD789E5-F1CC-4145-A690-FD5ABCF62900}">
      <dgm:prSet/>
      <dgm:spPr/>
      <dgm:t>
        <a:bodyPr/>
        <a:lstStyle/>
        <a:p>
          <a:endParaRPr lang="ru-RU"/>
        </a:p>
      </dgm:t>
    </dgm:pt>
    <dgm:pt modelId="{5E4DD29A-A212-435F-9B19-D82788BA254D}" type="sibTrans" cxnId="{5DD789E5-F1CC-4145-A690-FD5ABCF62900}">
      <dgm:prSet/>
      <dgm:spPr/>
      <dgm:t>
        <a:bodyPr/>
        <a:lstStyle/>
        <a:p>
          <a:endParaRPr lang="ru-RU"/>
        </a:p>
      </dgm:t>
    </dgm:pt>
    <dgm:pt modelId="{678F26A2-D246-45A5-9D2A-B96F32F4EA8C}">
      <dgm:prSet phldrT="[Текст]" custT="1"/>
      <dgm:spPr/>
      <dgm:t>
        <a:bodyPr/>
        <a:lstStyle/>
        <a:p>
          <a:r>
            <a:rPr lang="ru-RU" sz="1400" i="0" dirty="0" smtClean="0">
              <a:latin typeface="Times New Roman" pitchFamily="18" charset="0"/>
              <a:cs typeface="Times New Roman" pitchFamily="18" charset="0"/>
            </a:rPr>
            <a:t>Низкие результаты самостоятельной работы</a:t>
          </a:r>
          <a:endParaRPr lang="ru-RU" sz="1400" i="0" dirty="0">
            <a:latin typeface="Times New Roman" pitchFamily="18" charset="0"/>
            <a:cs typeface="Times New Roman" pitchFamily="18" charset="0"/>
          </a:endParaRPr>
        </a:p>
      </dgm:t>
    </dgm:pt>
    <dgm:pt modelId="{FF0A48AC-94BB-4A38-95D1-A90199E8C866}" type="parTrans" cxnId="{0793539E-A229-4BF0-A524-FF21F3FBADFB}">
      <dgm:prSet/>
      <dgm:spPr/>
      <dgm:t>
        <a:bodyPr/>
        <a:lstStyle/>
        <a:p>
          <a:endParaRPr lang="ru-RU"/>
        </a:p>
      </dgm:t>
    </dgm:pt>
    <dgm:pt modelId="{5673D159-845F-462E-A23D-8B220DCAEF3B}" type="sibTrans" cxnId="{0793539E-A229-4BF0-A524-FF21F3FBADFB}">
      <dgm:prSet/>
      <dgm:spPr/>
      <dgm:t>
        <a:bodyPr/>
        <a:lstStyle/>
        <a:p>
          <a:endParaRPr lang="ru-RU"/>
        </a:p>
      </dgm:t>
    </dgm:pt>
    <dgm:pt modelId="{AC0C22D5-72D4-4D1A-AAEF-461EAE6072D4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Недостаточное развитие у учеников школы универсальных учебных действий, навыков  читательской грамотности.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689C550-1415-4E79-8BE2-2BEDBDD8F32E}" type="parTrans" cxnId="{95CE7915-5174-4459-B5B3-33A3A6B3CC22}">
      <dgm:prSet/>
      <dgm:spPr/>
      <dgm:t>
        <a:bodyPr/>
        <a:lstStyle/>
        <a:p>
          <a:endParaRPr lang="ru-RU"/>
        </a:p>
      </dgm:t>
    </dgm:pt>
    <dgm:pt modelId="{99DBCF22-70EC-4332-853A-EC68ED7F0806}" type="sibTrans" cxnId="{95CE7915-5174-4459-B5B3-33A3A6B3CC22}">
      <dgm:prSet/>
      <dgm:spPr/>
      <dgm:t>
        <a:bodyPr/>
        <a:lstStyle/>
        <a:p>
          <a:endParaRPr lang="ru-RU"/>
        </a:p>
      </dgm:t>
    </dgm:pt>
    <dgm:pt modelId="{1916D3DE-2384-4BE3-B156-CA3A99AF5F30}" type="pres">
      <dgm:prSet presAssocID="{A3873BC4-7A96-454A-9205-F103F36DA9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D19F6A-6D1D-4DD0-830B-A54D1BC11D1A}" type="pres">
      <dgm:prSet presAssocID="{3E2291AD-EE44-4685-AB9F-F77891EDAC02}" presName="parentLin" presStyleCnt="0"/>
      <dgm:spPr/>
    </dgm:pt>
    <dgm:pt modelId="{F6EF2AB4-995B-44BF-93A2-30B25B18E874}" type="pres">
      <dgm:prSet presAssocID="{3E2291AD-EE44-4685-AB9F-F77891EDAC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148DAB2-5D9F-4629-B453-7BBB9E8C9F91}" type="pres">
      <dgm:prSet presAssocID="{3E2291AD-EE44-4685-AB9F-F77891EDAC02}" presName="parentText" presStyleLbl="node1" presStyleIdx="0" presStyleCnt="3" custScaleX="142857" custScaleY="1400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65219-52B6-4CD6-A79E-636085FB3CF9}" type="pres">
      <dgm:prSet presAssocID="{3E2291AD-EE44-4685-AB9F-F77891EDAC02}" presName="negativeSpace" presStyleCnt="0"/>
      <dgm:spPr/>
    </dgm:pt>
    <dgm:pt modelId="{A6B01294-9606-4B07-95F8-E413BC0502FD}" type="pres">
      <dgm:prSet presAssocID="{3E2291AD-EE44-4685-AB9F-F77891EDAC02}" presName="childText" presStyleLbl="conFgAcc1" presStyleIdx="0" presStyleCnt="3">
        <dgm:presLayoutVars>
          <dgm:bulletEnabled val="1"/>
        </dgm:presLayoutVars>
      </dgm:prSet>
      <dgm:spPr/>
    </dgm:pt>
    <dgm:pt modelId="{68D2E08B-65F1-443B-BA7F-88871162F933}" type="pres">
      <dgm:prSet presAssocID="{5E4DD29A-A212-435F-9B19-D82788BA254D}" presName="spaceBetweenRectangles" presStyleCnt="0"/>
      <dgm:spPr/>
    </dgm:pt>
    <dgm:pt modelId="{42452F99-468D-4932-BD68-43A763546FAB}" type="pres">
      <dgm:prSet presAssocID="{678F26A2-D246-45A5-9D2A-B96F32F4EA8C}" presName="parentLin" presStyleCnt="0"/>
      <dgm:spPr/>
    </dgm:pt>
    <dgm:pt modelId="{ED55241A-C1E0-4CAA-ABF4-7D12577BDEBF}" type="pres">
      <dgm:prSet presAssocID="{678F26A2-D246-45A5-9D2A-B96F32F4EA8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8688BE0-609E-4235-90D6-01A6AE268BE9}" type="pres">
      <dgm:prSet presAssocID="{678F26A2-D246-45A5-9D2A-B96F32F4EA8C}" presName="parentText" presStyleLbl="node1" presStyleIdx="1" presStyleCnt="3" custScaleX="142997" custScaleY="1427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F9604-F9E8-4628-9D34-AF592EDAF6ED}" type="pres">
      <dgm:prSet presAssocID="{678F26A2-D246-45A5-9D2A-B96F32F4EA8C}" presName="negativeSpace" presStyleCnt="0"/>
      <dgm:spPr/>
    </dgm:pt>
    <dgm:pt modelId="{F9A5FA85-8890-4E56-BD2F-7DC0CCDB19F8}" type="pres">
      <dgm:prSet presAssocID="{678F26A2-D246-45A5-9D2A-B96F32F4EA8C}" presName="childText" presStyleLbl="conFgAcc1" presStyleIdx="1" presStyleCnt="3" custLinFactNeighborX="7286" custLinFactNeighborY="84104">
        <dgm:presLayoutVars>
          <dgm:bulletEnabled val="1"/>
        </dgm:presLayoutVars>
      </dgm:prSet>
      <dgm:spPr/>
    </dgm:pt>
    <dgm:pt modelId="{59197929-4F5C-4796-B6B2-EB8D191404E4}" type="pres">
      <dgm:prSet presAssocID="{5673D159-845F-462E-A23D-8B220DCAEF3B}" presName="spaceBetweenRectangles" presStyleCnt="0"/>
      <dgm:spPr/>
    </dgm:pt>
    <dgm:pt modelId="{074B2427-7805-47B3-8D03-45BA9578179E}" type="pres">
      <dgm:prSet presAssocID="{AC0C22D5-72D4-4D1A-AAEF-461EAE6072D4}" presName="parentLin" presStyleCnt="0"/>
      <dgm:spPr/>
    </dgm:pt>
    <dgm:pt modelId="{745F0029-D672-4EAE-9C64-37FEC6D7F766}" type="pres">
      <dgm:prSet presAssocID="{AC0C22D5-72D4-4D1A-AAEF-461EAE6072D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8F6311C-BED4-4B04-A57C-765A238F4D67}" type="pres">
      <dgm:prSet presAssocID="{AC0C22D5-72D4-4D1A-AAEF-461EAE6072D4}" presName="parentText" presStyleLbl="node1" presStyleIdx="2" presStyleCnt="3" custScaleX="142997" custScaleY="1432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1E6CD-242A-45CD-A4B9-146DCB077A3E}" type="pres">
      <dgm:prSet presAssocID="{AC0C22D5-72D4-4D1A-AAEF-461EAE6072D4}" presName="negativeSpace" presStyleCnt="0"/>
      <dgm:spPr/>
    </dgm:pt>
    <dgm:pt modelId="{DB9060A7-F9AA-40A3-AB09-436A90B0B6DF}" type="pres">
      <dgm:prSet presAssocID="{AC0C22D5-72D4-4D1A-AAEF-461EAE6072D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FB80886-6157-46B3-A50F-57ABEE85FF0D}" type="presOf" srcId="{678F26A2-D246-45A5-9D2A-B96F32F4EA8C}" destId="{18688BE0-609E-4235-90D6-01A6AE268BE9}" srcOrd="1" destOrd="0" presId="urn:microsoft.com/office/officeart/2005/8/layout/list1"/>
    <dgm:cxn modelId="{95CE7915-5174-4459-B5B3-33A3A6B3CC22}" srcId="{A3873BC4-7A96-454A-9205-F103F36DA98F}" destId="{AC0C22D5-72D4-4D1A-AAEF-461EAE6072D4}" srcOrd="2" destOrd="0" parTransId="{9689C550-1415-4E79-8BE2-2BEDBDD8F32E}" sibTransId="{99DBCF22-70EC-4332-853A-EC68ED7F0806}"/>
    <dgm:cxn modelId="{0793539E-A229-4BF0-A524-FF21F3FBADFB}" srcId="{A3873BC4-7A96-454A-9205-F103F36DA98F}" destId="{678F26A2-D246-45A5-9D2A-B96F32F4EA8C}" srcOrd="1" destOrd="0" parTransId="{FF0A48AC-94BB-4A38-95D1-A90199E8C866}" sibTransId="{5673D159-845F-462E-A23D-8B220DCAEF3B}"/>
    <dgm:cxn modelId="{ECB67F37-3E3A-42F1-8E65-297945D080B3}" type="presOf" srcId="{3E2291AD-EE44-4685-AB9F-F77891EDAC02}" destId="{7148DAB2-5D9F-4629-B453-7BBB9E8C9F91}" srcOrd="1" destOrd="0" presId="urn:microsoft.com/office/officeart/2005/8/layout/list1"/>
    <dgm:cxn modelId="{5DD789E5-F1CC-4145-A690-FD5ABCF62900}" srcId="{A3873BC4-7A96-454A-9205-F103F36DA98F}" destId="{3E2291AD-EE44-4685-AB9F-F77891EDAC02}" srcOrd="0" destOrd="0" parTransId="{57CA571B-AB0F-43DC-862E-671EA2C055C7}" sibTransId="{5E4DD29A-A212-435F-9B19-D82788BA254D}"/>
    <dgm:cxn modelId="{E2638508-598D-4589-9422-CD4B37F3138A}" type="presOf" srcId="{AC0C22D5-72D4-4D1A-AAEF-461EAE6072D4}" destId="{48F6311C-BED4-4B04-A57C-765A238F4D67}" srcOrd="1" destOrd="0" presId="urn:microsoft.com/office/officeart/2005/8/layout/list1"/>
    <dgm:cxn modelId="{8799911A-ED01-4F76-8BCB-85CEF1C2845A}" type="presOf" srcId="{678F26A2-D246-45A5-9D2A-B96F32F4EA8C}" destId="{ED55241A-C1E0-4CAA-ABF4-7D12577BDEBF}" srcOrd="0" destOrd="0" presId="urn:microsoft.com/office/officeart/2005/8/layout/list1"/>
    <dgm:cxn modelId="{0484D669-7EEA-4F09-8F80-A46C731C8CF9}" type="presOf" srcId="{AC0C22D5-72D4-4D1A-AAEF-461EAE6072D4}" destId="{745F0029-D672-4EAE-9C64-37FEC6D7F766}" srcOrd="0" destOrd="0" presId="urn:microsoft.com/office/officeart/2005/8/layout/list1"/>
    <dgm:cxn modelId="{53EC5872-752E-462A-A908-91920AFEDDAE}" type="presOf" srcId="{3E2291AD-EE44-4685-AB9F-F77891EDAC02}" destId="{F6EF2AB4-995B-44BF-93A2-30B25B18E874}" srcOrd="0" destOrd="0" presId="urn:microsoft.com/office/officeart/2005/8/layout/list1"/>
    <dgm:cxn modelId="{EA9A6071-1997-4BDB-AC26-418BBEEC704E}" type="presOf" srcId="{A3873BC4-7A96-454A-9205-F103F36DA98F}" destId="{1916D3DE-2384-4BE3-B156-CA3A99AF5F30}" srcOrd="0" destOrd="0" presId="urn:microsoft.com/office/officeart/2005/8/layout/list1"/>
    <dgm:cxn modelId="{737A8F51-18A8-4DCE-B556-71B427A16368}" type="presParOf" srcId="{1916D3DE-2384-4BE3-B156-CA3A99AF5F30}" destId="{D7D19F6A-6D1D-4DD0-830B-A54D1BC11D1A}" srcOrd="0" destOrd="0" presId="urn:microsoft.com/office/officeart/2005/8/layout/list1"/>
    <dgm:cxn modelId="{FE9A0576-DE79-4BED-AA3A-CE96511DF29C}" type="presParOf" srcId="{D7D19F6A-6D1D-4DD0-830B-A54D1BC11D1A}" destId="{F6EF2AB4-995B-44BF-93A2-30B25B18E874}" srcOrd="0" destOrd="0" presId="urn:microsoft.com/office/officeart/2005/8/layout/list1"/>
    <dgm:cxn modelId="{DF355EA7-CF8E-485F-8368-E20EE9544EFA}" type="presParOf" srcId="{D7D19F6A-6D1D-4DD0-830B-A54D1BC11D1A}" destId="{7148DAB2-5D9F-4629-B453-7BBB9E8C9F91}" srcOrd="1" destOrd="0" presId="urn:microsoft.com/office/officeart/2005/8/layout/list1"/>
    <dgm:cxn modelId="{92BF338F-082A-4549-ACD4-C54EAEC3B2EA}" type="presParOf" srcId="{1916D3DE-2384-4BE3-B156-CA3A99AF5F30}" destId="{1F265219-52B6-4CD6-A79E-636085FB3CF9}" srcOrd="1" destOrd="0" presId="urn:microsoft.com/office/officeart/2005/8/layout/list1"/>
    <dgm:cxn modelId="{6DA72FF6-796D-4DD6-BC75-CD3DC05DB50F}" type="presParOf" srcId="{1916D3DE-2384-4BE3-B156-CA3A99AF5F30}" destId="{A6B01294-9606-4B07-95F8-E413BC0502FD}" srcOrd="2" destOrd="0" presId="urn:microsoft.com/office/officeart/2005/8/layout/list1"/>
    <dgm:cxn modelId="{2B43C5FB-3FAA-46C4-A894-F5C18ACC9101}" type="presParOf" srcId="{1916D3DE-2384-4BE3-B156-CA3A99AF5F30}" destId="{68D2E08B-65F1-443B-BA7F-88871162F933}" srcOrd="3" destOrd="0" presId="urn:microsoft.com/office/officeart/2005/8/layout/list1"/>
    <dgm:cxn modelId="{DDE65E31-DD84-49C7-B372-5AAD529AF814}" type="presParOf" srcId="{1916D3DE-2384-4BE3-B156-CA3A99AF5F30}" destId="{42452F99-468D-4932-BD68-43A763546FAB}" srcOrd="4" destOrd="0" presId="urn:microsoft.com/office/officeart/2005/8/layout/list1"/>
    <dgm:cxn modelId="{6F5DABEE-A493-4FBE-8E9E-0F0F14EF118A}" type="presParOf" srcId="{42452F99-468D-4932-BD68-43A763546FAB}" destId="{ED55241A-C1E0-4CAA-ABF4-7D12577BDEBF}" srcOrd="0" destOrd="0" presId="urn:microsoft.com/office/officeart/2005/8/layout/list1"/>
    <dgm:cxn modelId="{122107F4-8326-48A5-A586-F9CB8A9F2816}" type="presParOf" srcId="{42452F99-468D-4932-BD68-43A763546FAB}" destId="{18688BE0-609E-4235-90D6-01A6AE268BE9}" srcOrd="1" destOrd="0" presId="urn:microsoft.com/office/officeart/2005/8/layout/list1"/>
    <dgm:cxn modelId="{F9AE8FC2-6396-40EB-9AE8-4D1D166BC76D}" type="presParOf" srcId="{1916D3DE-2384-4BE3-B156-CA3A99AF5F30}" destId="{29DF9604-F9E8-4628-9D34-AF592EDAF6ED}" srcOrd="5" destOrd="0" presId="urn:microsoft.com/office/officeart/2005/8/layout/list1"/>
    <dgm:cxn modelId="{2DDE8782-5FC0-4E11-9BF2-1E24762F7380}" type="presParOf" srcId="{1916D3DE-2384-4BE3-B156-CA3A99AF5F30}" destId="{F9A5FA85-8890-4E56-BD2F-7DC0CCDB19F8}" srcOrd="6" destOrd="0" presId="urn:microsoft.com/office/officeart/2005/8/layout/list1"/>
    <dgm:cxn modelId="{CD9AD6AE-D007-45BA-939F-72997713536C}" type="presParOf" srcId="{1916D3DE-2384-4BE3-B156-CA3A99AF5F30}" destId="{59197929-4F5C-4796-B6B2-EB8D191404E4}" srcOrd="7" destOrd="0" presId="urn:microsoft.com/office/officeart/2005/8/layout/list1"/>
    <dgm:cxn modelId="{CAE0FB46-3738-4E19-B6C8-6C22437042DA}" type="presParOf" srcId="{1916D3DE-2384-4BE3-B156-CA3A99AF5F30}" destId="{074B2427-7805-47B3-8D03-45BA9578179E}" srcOrd="8" destOrd="0" presId="urn:microsoft.com/office/officeart/2005/8/layout/list1"/>
    <dgm:cxn modelId="{71C24EE6-FD9C-48CA-8762-E36F8E18D5FA}" type="presParOf" srcId="{074B2427-7805-47B3-8D03-45BA9578179E}" destId="{745F0029-D672-4EAE-9C64-37FEC6D7F766}" srcOrd="0" destOrd="0" presId="urn:microsoft.com/office/officeart/2005/8/layout/list1"/>
    <dgm:cxn modelId="{11CFE352-342E-4EAB-8A2E-09F627B48A05}" type="presParOf" srcId="{074B2427-7805-47B3-8D03-45BA9578179E}" destId="{48F6311C-BED4-4B04-A57C-765A238F4D67}" srcOrd="1" destOrd="0" presId="urn:microsoft.com/office/officeart/2005/8/layout/list1"/>
    <dgm:cxn modelId="{823BAA5E-33AE-4F02-8E03-58917F95F236}" type="presParOf" srcId="{1916D3DE-2384-4BE3-B156-CA3A99AF5F30}" destId="{79E1E6CD-242A-45CD-A4B9-146DCB077A3E}" srcOrd="9" destOrd="0" presId="urn:microsoft.com/office/officeart/2005/8/layout/list1"/>
    <dgm:cxn modelId="{316D7859-A3A5-4B09-BEF2-98F840EA8018}" type="presParOf" srcId="{1916D3DE-2384-4BE3-B156-CA3A99AF5F30}" destId="{DB9060A7-F9AA-40A3-AB09-436A90B0B6DF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4E6300-4FAB-4F66-9962-3C0AB7317350}">
      <dsp:nvSpPr>
        <dsp:cNvPr id="0" name=""/>
        <dsp:cNvSpPr/>
      </dsp:nvSpPr>
      <dsp:spPr>
        <a:xfrm>
          <a:off x="0" y="0"/>
          <a:ext cx="6432715" cy="1937851"/>
        </a:xfrm>
        <a:prstGeom prst="roundRect">
          <a:avLst/>
        </a:prstGeom>
        <a:solidFill>
          <a:srgbClr val="FEFCCA"/>
        </a:solidFill>
        <a:ln w="9525" cap="flat" cmpd="sng" algn="ctr">
          <a:solidFill>
            <a:schemeClr val="bg2">
              <a:lumMod val="1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 УПРАВЛЕНЧЕСКОЙ ПРАКТИКИ ЗА</a:t>
          </a:r>
        </a:p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2016-2017 </a:t>
          </a:r>
          <a:r>
            <a:rPr lang="ru-RU" sz="3100" b="1" kern="1200" dirty="0" err="1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</a:t>
          </a:r>
          <a:r>
            <a:rPr lang="ru-RU" sz="3100" b="1" kern="1200" dirty="0" smtClean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3100" kern="1200" dirty="0">
            <a:ln>
              <a:solidFill>
                <a:schemeClr val="bg2">
                  <a:lumMod val="10000"/>
                </a:schemeClr>
              </a:solidFill>
            </a:ln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6432715" cy="1937851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123962-AE80-49E7-9AFF-A4A828CA99E6}">
      <dsp:nvSpPr>
        <dsp:cNvPr id="0" name=""/>
        <dsp:cNvSpPr/>
      </dsp:nvSpPr>
      <dsp:spPr>
        <a:xfrm>
          <a:off x="706" y="480110"/>
          <a:ext cx="2223974" cy="913676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квалификации. Привлечение молодых специалистов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6" y="480110"/>
        <a:ext cx="2223974" cy="913676"/>
      </dsp:txXfrm>
    </dsp:sp>
    <dsp:sp modelId="{817C49FB-0911-4311-8AC2-E6B3B13B8E50}">
      <dsp:nvSpPr>
        <dsp:cNvPr id="0" name=""/>
        <dsp:cNvSpPr/>
      </dsp:nvSpPr>
      <dsp:spPr>
        <a:xfrm>
          <a:off x="1984599" y="491988"/>
          <a:ext cx="2155082" cy="863219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Построение системы работы по объективному оцениванию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84599" y="491988"/>
        <a:ext cx="2155082" cy="863219"/>
      </dsp:txXfrm>
    </dsp:sp>
    <dsp:sp modelId="{396163AD-A804-488E-9EF4-C5EE4D2D50C9}">
      <dsp:nvSpPr>
        <dsp:cNvPr id="0" name=""/>
        <dsp:cNvSpPr/>
      </dsp:nvSpPr>
      <dsp:spPr>
        <a:xfrm>
          <a:off x="3934637" y="449729"/>
          <a:ext cx="2394001" cy="925534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индивидуальных маршрутов по подготовке к ГИА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34637" y="449729"/>
        <a:ext cx="2394001" cy="925534"/>
      </dsp:txXfrm>
    </dsp:sp>
    <dsp:sp modelId="{B3401D40-2F13-4ADB-BBB2-746BF80FB9DA}">
      <dsp:nvSpPr>
        <dsp:cNvPr id="0" name=""/>
        <dsp:cNvSpPr/>
      </dsp:nvSpPr>
      <dsp:spPr>
        <a:xfrm>
          <a:off x="6125177" y="408440"/>
          <a:ext cx="2351815" cy="1029748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проекта «Повышение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читательской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грамотности»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5177" y="408440"/>
        <a:ext cx="2351815" cy="102974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610EC8-107D-408A-84C9-6052F91C6F00}">
      <dsp:nvSpPr>
        <dsp:cNvPr id="0" name=""/>
        <dsp:cNvSpPr/>
      </dsp:nvSpPr>
      <dsp:spPr>
        <a:xfrm>
          <a:off x="2922054" y="673565"/>
          <a:ext cx="857083" cy="1063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8541" y="0"/>
              </a:lnTo>
              <a:lnTo>
                <a:pt x="428541" y="1063865"/>
              </a:lnTo>
              <a:lnTo>
                <a:pt x="857083" y="106386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316442" y="1171344"/>
        <a:ext cx="68308" cy="68308"/>
      </dsp:txXfrm>
    </dsp:sp>
    <dsp:sp modelId="{64D3464F-19BA-4447-B367-7BE1B3C0A01E}">
      <dsp:nvSpPr>
        <dsp:cNvPr id="0" name=""/>
        <dsp:cNvSpPr/>
      </dsp:nvSpPr>
      <dsp:spPr>
        <a:xfrm>
          <a:off x="2922054" y="673565"/>
          <a:ext cx="857083" cy="476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8541" y="0"/>
              </a:lnTo>
              <a:lnTo>
                <a:pt x="428541" y="476118"/>
              </a:lnTo>
              <a:lnTo>
                <a:pt x="857083" y="47611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326085" y="887113"/>
        <a:ext cx="49022" cy="49022"/>
      </dsp:txXfrm>
    </dsp:sp>
    <dsp:sp modelId="{16446B31-0AD6-4875-BDED-20C0E972F49A}">
      <dsp:nvSpPr>
        <dsp:cNvPr id="0" name=""/>
        <dsp:cNvSpPr/>
      </dsp:nvSpPr>
      <dsp:spPr>
        <a:xfrm>
          <a:off x="2922054" y="414752"/>
          <a:ext cx="857083" cy="258813"/>
        </a:xfrm>
        <a:custGeom>
          <a:avLst/>
          <a:gdLst/>
          <a:ahLst/>
          <a:cxnLst/>
          <a:rect l="0" t="0" r="0" b="0"/>
          <a:pathLst>
            <a:path>
              <a:moveTo>
                <a:pt x="0" y="258813"/>
              </a:moveTo>
              <a:lnTo>
                <a:pt x="428541" y="258813"/>
              </a:lnTo>
              <a:lnTo>
                <a:pt x="428541" y="0"/>
              </a:lnTo>
              <a:lnTo>
                <a:pt x="85708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328213" y="521776"/>
        <a:ext cx="44765" cy="44765"/>
      </dsp:txXfrm>
    </dsp:sp>
    <dsp:sp modelId="{E531AACC-C060-492B-9FD8-79234F0B3DF8}">
      <dsp:nvSpPr>
        <dsp:cNvPr id="0" name=""/>
        <dsp:cNvSpPr/>
      </dsp:nvSpPr>
      <dsp:spPr>
        <a:xfrm rot="16200000">
          <a:off x="971883" y="-603039"/>
          <a:ext cx="1347131" cy="255321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ЕЖЕГОДНЫЙ ФЕСТИВАЛЬ ТАЛАНТЛИВОЙ МОЛОДЁЖИ (ПРИ УЧАСТИИ  ГЛАВЫ  РАЙОНА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6200000">
        <a:off x="971883" y="-603039"/>
        <a:ext cx="1347131" cy="2553210"/>
      </dsp:txXfrm>
    </dsp:sp>
    <dsp:sp modelId="{B1535C50-1D0E-4210-8867-0BF9DBFAFD5D}">
      <dsp:nvSpPr>
        <dsp:cNvPr id="0" name=""/>
        <dsp:cNvSpPr/>
      </dsp:nvSpPr>
      <dsp:spPr>
        <a:xfrm>
          <a:off x="3779138" y="42306"/>
          <a:ext cx="1298917" cy="74489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2014-2015 </a:t>
          </a:r>
          <a:r>
            <a:rPr lang="ru-RU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уч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год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ученика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79138" y="42306"/>
        <a:ext cx="1298917" cy="744892"/>
      </dsp:txXfrm>
    </dsp:sp>
    <dsp:sp modelId="{4B4F8349-69C0-4E5C-9C30-07E301CD0FAE}">
      <dsp:nvSpPr>
        <dsp:cNvPr id="0" name=""/>
        <dsp:cNvSpPr/>
      </dsp:nvSpPr>
      <dsp:spPr>
        <a:xfrm>
          <a:off x="3779138" y="882250"/>
          <a:ext cx="1810094" cy="53486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2015-2016 </a:t>
          </a:r>
          <a:r>
            <a:rPr lang="ru-RU" sz="1400" kern="1200" dirty="0" err="1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уч.год</a:t>
          </a:r>
          <a:endParaRPr lang="ru-RU" sz="1400" kern="1200" dirty="0" smtClean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учеников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79138" y="882250"/>
        <a:ext cx="1810094" cy="534866"/>
      </dsp:txXfrm>
    </dsp:sp>
    <dsp:sp modelId="{BEEB0619-BC2A-4DCC-975E-8FE0696A70E8}">
      <dsp:nvSpPr>
        <dsp:cNvPr id="0" name=""/>
        <dsp:cNvSpPr/>
      </dsp:nvSpPr>
      <dsp:spPr>
        <a:xfrm>
          <a:off x="3779138" y="1512168"/>
          <a:ext cx="2197523" cy="45052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2016-2017 </a:t>
          </a:r>
          <a:r>
            <a:rPr lang="ru-RU" sz="1400" kern="1200" dirty="0" err="1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уч.год</a:t>
          </a:r>
          <a:r>
            <a:rPr lang="ru-RU" sz="14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ученика</a:t>
          </a:r>
          <a:endParaRPr lang="ru-RU" sz="1400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79138" y="1512168"/>
        <a:ext cx="2197523" cy="45052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B01294-9606-4B07-95F8-E413BC0502FD}">
      <dsp:nvSpPr>
        <dsp:cNvPr id="0" name=""/>
        <dsp:cNvSpPr/>
      </dsp:nvSpPr>
      <dsp:spPr>
        <a:xfrm>
          <a:off x="0" y="278556"/>
          <a:ext cx="3491880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8DAB2-5D9F-4629-B453-7BBB9E8C9F91}">
      <dsp:nvSpPr>
        <dsp:cNvPr id="0" name=""/>
        <dsp:cNvSpPr/>
      </dsp:nvSpPr>
      <dsp:spPr>
        <a:xfrm>
          <a:off x="174423" y="63252"/>
          <a:ext cx="3132189" cy="3629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389" tIns="0" rIns="9238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Низкая мотивация отдельных учащихся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4423" y="63252"/>
        <a:ext cx="3132189" cy="362904"/>
      </dsp:txXfrm>
    </dsp:sp>
    <dsp:sp modelId="{EED9100B-ACC2-46EA-A4A9-F356F0285F26}">
      <dsp:nvSpPr>
        <dsp:cNvPr id="0" name=""/>
        <dsp:cNvSpPr/>
      </dsp:nvSpPr>
      <dsp:spPr>
        <a:xfrm>
          <a:off x="0" y="672486"/>
          <a:ext cx="3491880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1AC3E9-D4F0-47F4-B57D-DE5FCE09C051}">
      <dsp:nvSpPr>
        <dsp:cNvPr id="0" name=""/>
        <dsp:cNvSpPr/>
      </dsp:nvSpPr>
      <dsp:spPr>
        <a:xfrm>
          <a:off x="174594" y="584556"/>
          <a:ext cx="2444316" cy="295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389" tIns="0" rIns="9238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Нет  объективности оценивания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4594" y="584556"/>
        <a:ext cx="2444316" cy="295200"/>
      </dsp:txXfrm>
    </dsp:sp>
    <dsp:sp modelId="{D7FA680D-7647-448D-925F-FB0390A048DD}">
      <dsp:nvSpPr>
        <dsp:cNvPr id="0" name=""/>
        <dsp:cNvSpPr/>
      </dsp:nvSpPr>
      <dsp:spPr>
        <a:xfrm>
          <a:off x="0" y="1196915"/>
          <a:ext cx="3491880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32357-3EDF-426A-923F-2C214D09BA8C}">
      <dsp:nvSpPr>
        <dsp:cNvPr id="0" name=""/>
        <dsp:cNvSpPr/>
      </dsp:nvSpPr>
      <dsp:spPr>
        <a:xfrm>
          <a:off x="172083" y="1118170"/>
          <a:ext cx="3319797" cy="30635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389" tIns="0" rIns="9238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читательской грамотности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2083" y="1118170"/>
        <a:ext cx="3319797" cy="30635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B01294-9606-4B07-95F8-E413BC0502FD}">
      <dsp:nvSpPr>
        <dsp:cNvPr id="0" name=""/>
        <dsp:cNvSpPr/>
      </dsp:nvSpPr>
      <dsp:spPr>
        <a:xfrm>
          <a:off x="0" y="397938"/>
          <a:ext cx="4176464" cy="403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8DAB2-5D9F-4629-B453-7BBB9E8C9F91}">
      <dsp:nvSpPr>
        <dsp:cNvPr id="0" name=""/>
        <dsp:cNvSpPr/>
      </dsp:nvSpPr>
      <dsp:spPr>
        <a:xfrm>
          <a:off x="208823" y="53451"/>
          <a:ext cx="3749917" cy="5806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502" tIns="0" rIns="11050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Неосознанный выбор родителями  дальнейшего обучения ребенка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8823" y="53451"/>
        <a:ext cx="3749917" cy="580646"/>
      </dsp:txXfrm>
    </dsp:sp>
    <dsp:sp modelId="{7A3AFB43-FCAE-4A62-92E6-09D68CABCA41}">
      <dsp:nvSpPr>
        <dsp:cNvPr id="0" name=""/>
        <dsp:cNvSpPr/>
      </dsp:nvSpPr>
      <dsp:spPr>
        <a:xfrm>
          <a:off x="0" y="1175998"/>
          <a:ext cx="4176464" cy="403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B40409-E21A-44EE-9C07-10ABB7AF0E60}">
      <dsp:nvSpPr>
        <dsp:cNvPr id="0" name=""/>
        <dsp:cNvSpPr/>
      </dsp:nvSpPr>
      <dsp:spPr>
        <a:xfrm>
          <a:off x="208823" y="887538"/>
          <a:ext cx="3809411" cy="52461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502" tIns="0" rIns="11050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0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Неправильный образовательный маршрут учеников после 9 класса</a:t>
          </a:r>
          <a:endParaRPr lang="ru-RU" sz="1400" i="0" kern="1200" dirty="0"/>
        </a:p>
      </dsp:txBody>
      <dsp:txXfrm>
        <a:off x="208823" y="887538"/>
        <a:ext cx="3809411" cy="524619"/>
      </dsp:txXfrm>
    </dsp:sp>
    <dsp:sp modelId="{D7FA680D-7647-448D-925F-FB0390A048DD}">
      <dsp:nvSpPr>
        <dsp:cNvPr id="0" name=""/>
        <dsp:cNvSpPr/>
      </dsp:nvSpPr>
      <dsp:spPr>
        <a:xfrm>
          <a:off x="0" y="1919612"/>
          <a:ext cx="4176464" cy="403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32357-3EDF-426A-923F-2C214D09BA8C}">
      <dsp:nvSpPr>
        <dsp:cNvPr id="0" name=""/>
        <dsp:cNvSpPr/>
      </dsp:nvSpPr>
      <dsp:spPr>
        <a:xfrm>
          <a:off x="205820" y="1793620"/>
          <a:ext cx="3970643" cy="49017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502" tIns="0" rIns="11050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читательской грамотности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5820" y="1793620"/>
        <a:ext cx="3970643" cy="49017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B01294-9606-4B07-95F8-E413BC0502FD}">
      <dsp:nvSpPr>
        <dsp:cNvPr id="0" name=""/>
        <dsp:cNvSpPr/>
      </dsp:nvSpPr>
      <dsp:spPr>
        <a:xfrm>
          <a:off x="0" y="253813"/>
          <a:ext cx="3768351" cy="327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8DAB2-5D9F-4629-B453-7BBB9E8C9F91}">
      <dsp:nvSpPr>
        <dsp:cNvPr id="0" name=""/>
        <dsp:cNvSpPr/>
      </dsp:nvSpPr>
      <dsp:spPr>
        <a:xfrm>
          <a:off x="179401" y="4177"/>
          <a:ext cx="3588026" cy="4415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Неосознанный выбор предметов отдельными учениками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401" y="4177"/>
        <a:ext cx="3588026" cy="441515"/>
      </dsp:txXfrm>
    </dsp:sp>
    <dsp:sp modelId="{6B1F1815-4E1B-4808-BB7A-2C2227D2A162}">
      <dsp:nvSpPr>
        <dsp:cNvPr id="0" name=""/>
        <dsp:cNvSpPr/>
      </dsp:nvSpPr>
      <dsp:spPr>
        <a:xfrm>
          <a:off x="0" y="843493"/>
          <a:ext cx="3768351" cy="327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FA6C1-BDB7-4BAF-BAD7-B30F83580CC9}">
      <dsp:nvSpPr>
        <dsp:cNvPr id="0" name=""/>
        <dsp:cNvSpPr/>
      </dsp:nvSpPr>
      <dsp:spPr>
        <a:xfrm>
          <a:off x="188417" y="651613"/>
          <a:ext cx="2637846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мотивации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8417" y="651613"/>
        <a:ext cx="2637846" cy="383760"/>
      </dsp:txXfrm>
    </dsp:sp>
    <dsp:sp modelId="{D7FA680D-7647-448D-925F-FB0390A048DD}">
      <dsp:nvSpPr>
        <dsp:cNvPr id="0" name=""/>
        <dsp:cNvSpPr/>
      </dsp:nvSpPr>
      <dsp:spPr>
        <a:xfrm>
          <a:off x="0" y="1665152"/>
          <a:ext cx="3768351" cy="327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32357-3EDF-426A-923F-2C214D09BA8C}">
      <dsp:nvSpPr>
        <dsp:cNvPr id="0" name=""/>
        <dsp:cNvSpPr/>
      </dsp:nvSpPr>
      <dsp:spPr>
        <a:xfrm>
          <a:off x="169044" y="1158190"/>
          <a:ext cx="3588026" cy="6157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выполнения заданий с развернутыми ответами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044" y="1158190"/>
        <a:ext cx="3588026" cy="61573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A373B4-49EE-442F-BDDA-F9E6ED25665D}">
      <dsp:nvSpPr>
        <dsp:cNvPr id="0" name=""/>
        <dsp:cNvSpPr/>
      </dsp:nvSpPr>
      <dsp:spPr>
        <a:xfrm>
          <a:off x="0" y="320105"/>
          <a:ext cx="3768351" cy="277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EA3125-3F7E-4BE1-B743-F846E1A2C708}">
      <dsp:nvSpPr>
        <dsp:cNvPr id="0" name=""/>
        <dsp:cNvSpPr/>
      </dsp:nvSpPr>
      <dsp:spPr>
        <a:xfrm>
          <a:off x="188233" y="62859"/>
          <a:ext cx="3536717" cy="4196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Нет полного  подтверждения текущих и четвертных оценок</a:t>
          </a:r>
          <a:endParaRPr lang="ru-RU" sz="1200" kern="1200" dirty="0"/>
        </a:p>
      </dsp:txBody>
      <dsp:txXfrm>
        <a:off x="188233" y="62859"/>
        <a:ext cx="3536717" cy="419606"/>
      </dsp:txXfrm>
    </dsp:sp>
    <dsp:sp modelId="{43782D75-5049-447D-A850-A03F0E1CFA0C}">
      <dsp:nvSpPr>
        <dsp:cNvPr id="0" name=""/>
        <dsp:cNvSpPr/>
      </dsp:nvSpPr>
      <dsp:spPr>
        <a:xfrm>
          <a:off x="0" y="721350"/>
          <a:ext cx="3768351" cy="277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0DF871-77F7-41AB-A074-D6AA62CF8BA0}">
      <dsp:nvSpPr>
        <dsp:cNvPr id="0" name=""/>
        <dsp:cNvSpPr/>
      </dsp:nvSpPr>
      <dsp:spPr>
        <a:xfrm>
          <a:off x="188417" y="656705"/>
          <a:ext cx="3540174" cy="22700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Завышение текущих оценок по предметам</a:t>
          </a:r>
          <a:r>
            <a:rPr lang="ru-RU" sz="700" kern="1200" dirty="0" smtClean="0"/>
            <a:t>.</a:t>
          </a:r>
          <a:endParaRPr lang="ru-RU" sz="700" kern="1200" dirty="0"/>
        </a:p>
      </dsp:txBody>
      <dsp:txXfrm>
        <a:off x="188417" y="656705"/>
        <a:ext cx="3540174" cy="227005"/>
      </dsp:txXfrm>
    </dsp:sp>
    <dsp:sp modelId="{6B1F1815-4E1B-4808-BB7A-2C2227D2A162}">
      <dsp:nvSpPr>
        <dsp:cNvPr id="0" name=""/>
        <dsp:cNvSpPr/>
      </dsp:nvSpPr>
      <dsp:spPr>
        <a:xfrm>
          <a:off x="0" y="1296830"/>
          <a:ext cx="3768351" cy="277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FA6C1-BDB7-4BAF-BAD7-B30F83580CC9}">
      <dsp:nvSpPr>
        <dsp:cNvPr id="0" name=""/>
        <dsp:cNvSpPr/>
      </dsp:nvSpPr>
      <dsp:spPr>
        <a:xfrm>
          <a:off x="0" y="1235649"/>
          <a:ext cx="3591257" cy="4012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Недостаточный уровень развития у учеников УУД, читательской грамотности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35649"/>
        <a:ext cx="3591257" cy="4012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A5FA85-8890-4E56-BD2F-7DC0CCDB19F8}">
      <dsp:nvSpPr>
        <dsp:cNvPr id="0" name=""/>
        <dsp:cNvSpPr/>
      </dsp:nvSpPr>
      <dsp:spPr>
        <a:xfrm>
          <a:off x="0" y="301585"/>
          <a:ext cx="3768351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688BE0-609E-4235-90D6-01A6AE268BE9}">
      <dsp:nvSpPr>
        <dsp:cNvPr id="0" name=""/>
        <dsp:cNvSpPr/>
      </dsp:nvSpPr>
      <dsp:spPr>
        <a:xfrm>
          <a:off x="188417" y="8807"/>
          <a:ext cx="3320151" cy="4767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Низкие</a:t>
          </a:r>
          <a:r>
            <a:rPr lang="ru-RU" sz="14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результаты качества знаний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8417" y="8807"/>
        <a:ext cx="3320151" cy="476709"/>
      </dsp:txXfrm>
    </dsp:sp>
    <dsp:sp modelId="{DB9060A7-F9AA-40A3-AB09-436A90B0B6DF}">
      <dsp:nvSpPr>
        <dsp:cNvPr id="0" name=""/>
        <dsp:cNvSpPr/>
      </dsp:nvSpPr>
      <dsp:spPr>
        <a:xfrm>
          <a:off x="0" y="894842"/>
          <a:ext cx="3768351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6311C-BED4-4B04-A57C-765A238F4D67}">
      <dsp:nvSpPr>
        <dsp:cNvPr id="0" name=""/>
        <dsp:cNvSpPr/>
      </dsp:nvSpPr>
      <dsp:spPr>
        <a:xfrm>
          <a:off x="188417" y="770636"/>
          <a:ext cx="3391822" cy="3898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Завышение текущих оценок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8417" y="770636"/>
        <a:ext cx="3391822" cy="389885"/>
      </dsp:txXfrm>
    </dsp:sp>
    <dsp:sp modelId="{D7FA680D-7647-448D-925F-FB0390A048DD}">
      <dsp:nvSpPr>
        <dsp:cNvPr id="0" name=""/>
        <dsp:cNvSpPr/>
      </dsp:nvSpPr>
      <dsp:spPr>
        <a:xfrm>
          <a:off x="0" y="1534522"/>
          <a:ext cx="3768351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32357-3EDF-426A-923F-2C214D09BA8C}">
      <dsp:nvSpPr>
        <dsp:cNvPr id="0" name=""/>
        <dsp:cNvSpPr/>
      </dsp:nvSpPr>
      <dsp:spPr>
        <a:xfrm>
          <a:off x="185841" y="1445642"/>
          <a:ext cx="3579349" cy="3545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Текучесть кадров, нет единой системы   преподавания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841" y="1445642"/>
        <a:ext cx="3579349" cy="35456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D9100B-ACC2-46EA-A4A9-F356F0285F26}">
      <dsp:nvSpPr>
        <dsp:cNvPr id="0" name=""/>
        <dsp:cNvSpPr/>
      </dsp:nvSpPr>
      <dsp:spPr>
        <a:xfrm>
          <a:off x="0" y="188733"/>
          <a:ext cx="3768351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1AC3E9-D4F0-47F4-B57D-DE5FCE09C051}">
      <dsp:nvSpPr>
        <dsp:cNvPr id="0" name=""/>
        <dsp:cNvSpPr/>
      </dsp:nvSpPr>
      <dsp:spPr>
        <a:xfrm>
          <a:off x="179401" y="88294"/>
          <a:ext cx="3588026" cy="2480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Необъективность оценивания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401" y="88294"/>
        <a:ext cx="3588026" cy="248038"/>
      </dsp:txXfrm>
    </dsp:sp>
    <dsp:sp modelId="{F9A5FA85-8890-4E56-BD2F-7DC0CCDB19F8}">
      <dsp:nvSpPr>
        <dsp:cNvPr id="0" name=""/>
        <dsp:cNvSpPr/>
      </dsp:nvSpPr>
      <dsp:spPr>
        <a:xfrm>
          <a:off x="0" y="734598"/>
          <a:ext cx="3768351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688BE0-609E-4235-90D6-01A6AE268BE9}">
      <dsp:nvSpPr>
        <dsp:cNvPr id="0" name=""/>
        <dsp:cNvSpPr/>
      </dsp:nvSpPr>
      <dsp:spPr>
        <a:xfrm>
          <a:off x="179217" y="494733"/>
          <a:ext cx="3587859" cy="3420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Снижение</a:t>
          </a:r>
          <a:r>
            <a:rPr lang="ru-RU" sz="14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результатов в основной школе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217" y="494733"/>
        <a:ext cx="3587859" cy="342048"/>
      </dsp:txXfrm>
    </dsp:sp>
    <dsp:sp modelId="{DB9060A7-F9AA-40A3-AB09-436A90B0B6DF}">
      <dsp:nvSpPr>
        <dsp:cNvPr id="0" name=""/>
        <dsp:cNvSpPr/>
      </dsp:nvSpPr>
      <dsp:spPr>
        <a:xfrm>
          <a:off x="0" y="1187941"/>
          <a:ext cx="3768351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6311C-BED4-4B04-A57C-765A238F4D67}">
      <dsp:nvSpPr>
        <dsp:cNvPr id="0" name=""/>
        <dsp:cNvSpPr/>
      </dsp:nvSpPr>
      <dsp:spPr>
        <a:xfrm>
          <a:off x="179217" y="995181"/>
          <a:ext cx="3587859" cy="34035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развития УУД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217" y="995181"/>
        <a:ext cx="3587859" cy="340359"/>
      </dsp:txXfrm>
    </dsp:sp>
    <dsp:sp modelId="{D7FA680D-7647-448D-925F-FB0390A048DD}">
      <dsp:nvSpPr>
        <dsp:cNvPr id="0" name=""/>
        <dsp:cNvSpPr/>
      </dsp:nvSpPr>
      <dsp:spPr>
        <a:xfrm>
          <a:off x="0" y="1656635"/>
          <a:ext cx="3768351" cy="252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32357-3EDF-426A-923F-2C214D09BA8C}">
      <dsp:nvSpPr>
        <dsp:cNvPr id="0" name=""/>
        <dsp:cNvSpPr/>
      </dsp:nvSpPr>
      <dsp:spPr>
        <a:xfrm>
          <a:off x="179401" y="1493941"/>
          <a:ext cx="3588026" cy="31029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704" tIns="0" rIns="9970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 уровень читательской грамотности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401" y="1493941"/>
        <a:ext cx="3588026" cy="31029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B01294-9606-4B07-95F8-E413BC0502FD}">
      <dsp:nvSpPr>
        <dsp:cNvPr id="0" name=""/>
        <dsp:cNvSpPr/>
      </dsp:nvSpPr>
      <dsp:spPr>
        <a:xfrm>
          <a:off x="0" y="399043"/>
          <a:ext cx="3734828" cy="327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8DAB2-5D9F-4629-B453-7BBB9E8C9F91}">
      <dsp:nvSpPr>
        <dsp:cNvPr id="0" name=""/>
        <dsp:cNvSpPr/>
      </dsp:nvSpPr>
      <dsp:spPr>
        <a:xfrm>
          <a:off x="177805" y="53491"/>
          <a:ext cx="3556107" cy="5374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817" tIns="0" rIns="9881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Отклонение в результатах по некоторым предметам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7805" y="53491"/>
        <a:ext cx="3556107" cy="537432"/>
      </dsp:txXfrm>
    </dsp:sp>
    <dsp:sp modelId="{F9A5FA85-8890-4E56-BD2F-7DC0CCDB19F8}">
      <dsp:nvSpPr>
        <dsp:cNvPr id="0" name=""/>
        <dsp:cNvSpPr/>
      </dsp:nvSpPr>
      <dsp:spPr>
        <a:xfrm>
          <a:off x="0" y="1211657"/>
          <a:ext cx="3734828" cy="327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688BE0-609E-4235-90D6-01A6AE268BE9}">
      <dsp:nvSpPr>
        <dsp:cNvPr id="0" name=""/>
        <dsp:cNvSpPr/>
      </dsp:nvSpPr>
      <dsp:spPr>
        <a:xfrm>
          <a:off x="177623" y="796843"/>
          <a:ext cx="3555941" cy="5476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817" tIns="0" rIns="9881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0" kern="1200" dirty="0" smtClean="0">
              <a:latin typeface="Times New Roman" pitchFamily="18" charset="0"/>
              <a:cs typeface="Times New Roman" pitchFamily="18" charset="0"/>
            </a:rPr>
            <a:t>Низкие результаты самостоятельной работы</a:t>
          </a:r>
          <a:endParaRPr lang="ru-RU" sz="14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7623" y="796843"/>
        <a:ext cx="3555941" cy="547652"/>
      </dsp:txXfrm>
    </dsp:sp>
    <dsp:sp modelId="{DB9060A7-F9AA-40A3-AB09-436A90B0B6DF}">
      <dsp:nvSpPr>
        <dsp:cNvPr id="0" name=""/>
        <dsp:cNvSpPr/>
      </dsp:nvSpPr>
      <dsp:spPr>
        <a:xfrm>
          <a:off x="0" y="1908383"/>
          <a:ext cx="3734828" cy="327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6311C-BED4-4B04-A57C-765A238F4D67}">
      <dsp:nvSpPr>
        <dsp:cNvPr id="0" name=""/>
        <dsp:cNvSpPr/>
      </dsp:nvSpPr>
      <dsp:spPr>
        <a:xfrm>
          <a:off x="177623" y="1550416"/>
          <a:ext cx="3555941" cy="5498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817" tIns="0" rIns="9881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Недостаточное развитие у учеников школы универсальных учебных действий, навыков  читательской грамотности.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7623" y="1550416"/>
        <a:ext cx="3555941" cy="549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35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241" y="0"/>
            <a:ext cx="2947035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9F881-D86C-45E5-82E0-305BD5D0B968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085" y="4689515"/>
            <a:ext cx="544068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7035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241" y="9377316"/>
            <a:ext cx="2947035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F798B-78EE-4E97-B58B-04CC251CDF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4073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F798B-78EE-4E97-B58B-04CC251CDF3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8001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8.png"/><Relationship Id="rId9" Type="http://schemas.microsoft.com/office/2007/relationships/diagramDrawing" Target="../diagrams/drawing1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microsoft.com/office/2007/relationships/hdphoto" Target="../media/hdphoto2.wdp"/><Relationship Id="rId7" Type="http://schemas.openxmlformats.org/officeDocument/2006/relationships/diagramLayout" Target="../diagrams/layou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2.xml"/><Relationship Id="rId11" Type="http://schemas.openxmlformats.org/officeDocument/2006/relationships/chart" Target="../charts/chart4.xml"/><Relationship Id="rId5" Type="http://schemas.openxmlformats.org/officeDocument/2006/relationships/image" Target="../media/image4.png"/><Relationship Id="rId10" Type="http://schemas.microsoft.com/office/2007/relationships/diagramDrawing" Target="../diagrams/drawing2.xml"/><Relationship Id="rId4" Type="http://schemas.openxmlformats.org/officeDocument/2006/relationships/image" Target="NUL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3.xml"/><Relationship Id="rId5" Type="http://schemas.openxmlformats.org/officeDocument/2006/relationships/image" Target="../media/image5.png"/><Relationship Id="rId10" Type="http://schemas.microsoft.com/office/2007/relationships/diagramDrawing" Target="../diagrams/drawing3.xml"/><Relationship Id="rId4" Type="http://schemas.microsoft.com/office/2007/relationships/hdphoto" Target="../media/hdphoto2.wdp"/><Relationship Id="rId9" Type="http://schemas.openxmlformats.org/officeDocument/2006/relationships/diagramColors" Target="../diagrams/colors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13" Type="http://schemas.microsoft.com/office/2007/relationships/diagramDrawing" Target="../diagrams/drawing7.xml"/><Relationship Id="rId3" Type="http://schemas.openxmlformats.org/officeDocument/2006/relationships/diagramLayout" Target="../diagrams/layout6.xml"/><Relationship Id="rId7" Type="http://schemas.openxmlformats.org/officeDocument/2006/relationships/chart" Target="../charts/chart6.xml"/><Relationship Id="rId12" Type="http://schemas.openxmlformats.org/officeDocument/2006/relationships/diagramColors" Target="../diagrams/colors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11" Type="http://schemas.openxmlformats.org/officeDocument/2006/relationships/diagramQuickStyle" Target="../diagrams/quickStyle7.xml"/><Relationship Id="rId5" Type="http://schemas.openxmlformats.org/officeDocument/2006/relationships/diagramColors" Target="../diagrams/colors6.xml"/><Relationship Id="rId10" Type="http://schemas.openxmlformats.org/officeDocument/2006/relationships/diagramLayout" Target="../diagrams/layout7.xml"/><Relationship Id="rId4" Type="http://schemas.openxmlformats.org/officeDocument/2006/relationships/diagramQuickStyle" Target="../diagrams/quickStyle6.xml"/><Relationship Id="rId9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chip\Desktop\ФОТО- класс\школ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370"/>
            <a:ext cx="9176645" cy="686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68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Ромодановская средняя общеобразовательная школа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Алексеевского муниципального района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 Татарстан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308158911"/>
              </p:ext>
            </p:extLst>
          </p:nvPr>
        </p:nvGraphicFramePr>
        <p:xfrm>
          <a:off x="2459765" y="3861048"/>
          <a:ext cx="6432715" cy="1998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11627" y="612930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04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ip\Desktop\ИНФОГРАФИКА\zelenyj-fon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0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1" descr="I:\ИНФОГРАФИКА\ПРОЗР\man-discus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7984" y="3789040"/>
            <a:ext cx="2286016" cy="1285884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3980276"/>
            <a:ext cx="6030400" cy="600851"/>
          </a:xfrm>
          <a:prstGeom prst="wedgeRoundRectCallout">
            <a:avLst>
              <a:gd name="adj1" fmla="val 51409"/>
              <a:gd name="adj2" fmla="val -786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нет общности интересов, там не может быть единства целей, не говоря уже о единстве действий. 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Фридрих Энгельс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05073708"/>
              </p:ext>
            </p:extLst>
          </p:nvPr>
        </p:nvGraphicFramePr>
        <p:xfrm>
          <a:off x="460375" y="4986775"/>
          <a:ext cx="8683625" cy="1873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74814" y="4921035"/>
            <a:ext cx="6048672" cy="307777"/>
          </a:xfrm>
          <a:prstGeom prst="homePlate">
            <a:avLst/>
          </a:prstGeom>
          <a:solidFill>
            <a:srgbClr val="FDF9A5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будем делать???? 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824" y="1625390"/>
            <a:ext cx="4536504" cy="201963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-Текучесть кадров;</a:t>
            </a:r>
          </a:p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специалистов по отдельным предметам;</a:t>
            </a:r>
          </a:p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Неправильный образовательный маршрут учеников после 9 класса;</a:t>
            </a:r>
          </a:p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-Низкая </a:t>
            </a:r>
            <a:r>
              <a:rPr lang="ru-RU" sz="1400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категорийность</a:t>
            </a:r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-Низкий уровень читательской грамотности;</a:t>
            </a:r>
          </a:p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-Низкая мотивация учащихся;</a:t>
            </a:r>
          </a:p>
          <a:p>
            <a:pPr algn="ctr"/>
            <a:endParaRPr lang="ru-RU" sz="1400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9" name="Овал 18"/>
          <p:cNvSpPr/>
          <p:nvPr/>
        </p:nvSpPr>
        <p:spPr>
          <a:xfrm rot="685435">
            <a:off x="695488" y="445020"/>
            <a:ext cx="2906269" cy="51908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</a:p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ГИА</a:t>
            </a:r>
            <a:endParaRPr lang="ru-RU" sz="14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 rot="21029763">
            <a:off x="6163817" y="216634"/>
            <a:ext cx="3331296" cy="36948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РОСТ</a:t>
            </a:r>
          </a:p>
        </p:txBody>
      </p:sp>
      <p:sp>
        <p:nvSpPr>
          <p:cNvPr id="21" name="Овал 20"/>
          <p:cNvSpPr/>
          <p:nvPr/>
        </p:nvSpPr>
        <p:spPr>
          <a:xfrm rot="569709">
            <a:off x="6070588" y="995924"/>
            <a:ext cx="3158744" cy="4255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НИЗКОЕ КАЧЕСТВО</a:t>
            </a:r>
            <a:endParaRPr lang="ru-RU" sz="14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 rot="21062017">
            <a:off x="879811" y="1126599"/>
            <a:ext cx="2863960" cy="61200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ПОБЕДИТЕЛЕЙ ОЛИМПИАД</a:t>
            </a:r>
            <a:endParaRPr lang="ru-RU" sz="14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345116" y="312739"/>
            <a:ext cx="2976329" cy="1119861"/>
          </a:xfrm>
          <a:prstGeom prst="ellipse">
            <a:avLst/>
          </a:prstGeom>
          <a:solidFill>
            <a:srgbClr val="FDF9A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НИЗКО???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xmlns="" val="28637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ip\Desktop\ИНФОГРАФИКА\zelenyj-fon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0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923595" y="274638"/>
            <a:ext cx="7763205" cy="4000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КАДРАМИ</a:t>
            </a:r>
            <a:endParaRPr lang="ru-RU" sz="1400" dirty="0"/>
          </a:p>
        </p:txBody>
      </p:sp>
      <p:pic>
        <p:nvPicPr>
          <p:cNvPr id="5" name="Picture 3" descr="C:\Users\chip\Desktop\ИНФОГРАФИКА\ПРОЗР\social-networking-tools-for-marketing-2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2237" y="5041920"/>
            <a:ext cx="4078768" cy="207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666722" y="5265204"/>
            <a:ext cx="4365515" cy="1404156"/>
          </a:xfrm>
          <a:prstGeom prst="wedgeRoundRectCallout">
            <a:avLst>
              <a:gd name="adj1" fmla="val 53978"/>
              <a:gd name="adj2" fmla="val -868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делает образованным лишь его собственная внутренняя работа, иначе говоря, собственное, самостоятельное обдумывание, переживание,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перечувствование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того, что узнает от других людей или из книг.</a:t>
            </a:r>
          </a:p>
          <a:p>
            <a:pPr algn="ctr"/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Н.А.Рубакин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176173059"/>
              </p:ext>
            </p:extLst>
          </p:nvPr>
        </p:nvGraphicFramePr>
        <p:xfrm>
          <a:off x="323529" y="3212976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308215766"/>
              </p:ext>
            </p:extLst>
          </p:nvPr>
        </p:nvGraphicFramePr>
        <p:xfrm>
          <a:off x="3995936" y="2618910"/>
          <a:ext cx="5148064" cy="1746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1619672" y="836712"/>
          <a:ext cx="6912768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03904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ip\Desktop\ИНФОГРАФИКА\zelenyj-fon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0343"/>
            <a:ext cx="92050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923595" y="274638"/>
            <a:ext cx="7763205" cy="4000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 СО СПОСОБНЫМИ ДЕТЬМИ</a:t>
            </a:r>
            <a:endParaRPr lang="ru-RU" sz="1400" dirty="0"/>
          </a:p>
        </p:txBody>
      </p:sp>
      <p:pic>
        <p:nvPicPr>
          <p:cNvPr id="4098" name="Picture 2" descr="I:\ИНФОГРАФИКА\ПРОЗР\man-flyi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590240" y="-5860032"/>
            <a:ext cx="38100000" cy="21431250"/>
          </a:xfrm>
          <a:prstGeom prst="rect">
            <a:avLst/>
          </a:prstGeom>
          <a:noFill/>
        </p:spPr>
      </p:pic>
      <p:pic>
        <p:nvPicPr>
          <p:cNvPr id="4101" name="Picture 5" descr="I:\ИНФОГРАФИКА\ПРОЗР\3D-Women-Pointin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61974" y="5304223"/>
            <a:ext cx="2762269" cy="1553777"/>
          </a:xfrm>
          <a:prstGeom prst="rect">
            <a:avLst/>
          </a:prstGeom>
          <a:noFill/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3899925" y="5882952"/>
            <a:ext cx="4888944" cy="784013"/>
          </a:xfrm>
          <a:prstGeom prst="wedgeRoundRectCallout">
            <a:avLst>
              <a:gd name="adj1" fmla="val -60557"/>
              <a:gd name="adj2" fmla="val -1048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Одарённость обнаруживается тогда, когда ей удалось проявиться и закрепиться.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В.А.Сухомлинский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665697455"/>
              </p:ext>
            </p:extLst>
          </p:nvPr>
        </p:nvGraphicFramePr>
        <p:xfrm>
          <a:off x="0" y="2420888"/>
          <a:ext cx="6953174" cy="20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483768" y="980728"/>
          <a:ext cx="6144346" cy="1442454"/>
        </p:xfrm>
        <a:graphic>
          <a:graphicData uri="http://schemas.openxmlformats.org/drawingml/2006/table">
            <a:tbl>
              <a:tblPr/>
              <a:tblGrid>
                <a:gridCol w="1724923"/>
                <a:gridCol w="1473141"/>
                <a:gridCol w="1473141"/>
                <a:gridCol w="1473141"/>
              </a:tblGrid>
              <a:tr h="240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2014-2015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2015-2016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Кол-во участников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Кол-во побед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Кол-во призовых мест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Кол-во предметов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Результативность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18%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22%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962" marR="659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051720" y="666332"/>
            <a:ext cx="66247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муниципального этапа олимпиад   за последние три года: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2771800" y="4509120"/>
          <a:ext cx="5876925" cy="1114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388796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ip\Desktop\ИНФОГРАФИКА\zelenyj-fon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CrisscrossEtching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043" y="0"/>
            <a:ext cx="92050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923595" y="274638"/>
            <a:ext cx="7763205" cy="400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ОБРАЗОВАТЕЛЬНОГО ПРОЦЕССА</a:t>
            </a:r>
            <a:endParaRPr lang="ru-RU" sz="14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516216" y="4581128"/>
            <a:ext cx="2232248" cy="1470129"/>
          </a:xfrm>
          <a:prstGeom prst="wedgeRoundRectCallout">
            <a:avLst>
              <a:gd name="adj1" fmla="val -71796"/>
              <a:gd name="adj2" fmla="val 2668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Ошибочно думать, что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многознание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есть достоинство. Важно не количество, а качество знаний.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Л.Н.Толстой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8" name="Picture 4" descr="C:\Users\chip\Desktop\ИНФОГРАФИКА\ПРОЗР\man-with-percent-sig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085184"/>
            <a:ext cx="2611113" cy="146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1968875"/>
              </p:ext>
            </p:extLst>
          </p:nvPr>
        </p:nvGraphicFramePr>
        <p:xfrm>
          <a:off x="395533" y="836719"/>
          <a:ext cx="8280922" cy="3893796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609778"/>
                <a:gridCol w="606339"/>
                <a:gridCol w="726576"/>
                <a:gridCol w="727439"/>
                <a:gridCol w="620080"/>
                <a:gridCol w="485242"/>
                <a:gridCol w="485242"/>
                <a:gridCol w="260231"/>
                <a:gridCol w="592600"/>
                <a:gridCol w="484385"/>
                <a:gridCol w="605481"/>
                <a:gridCol w="612352"/>
                <a:gridCol w="489536"/>
                <a:gridCol w="484385"/>
                <a:gridCol w="491256"/>
              </a:tblGrid>
              <a:tr h="576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Класс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Кол-во уч.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Успеваем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Качество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 (</a:t>
                      </a:r>
                      <a:r>
                        <a:rPr lang="ru-RU" sz="1000" dirty="0" err="1">
                          <a:effectLst/>
                        </a:rPr>
                        <a:t>отл</a:t>
                      </a:r>
                      <a:r>
                        <a:rPr lang="ru-RU" sz="1000" dirty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и 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1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Кол-во уч.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Успеваемость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Качество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(отл)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и 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2015-2016 учебный год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2016-2017 учебный год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6</a:t>
                      </a: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4а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5а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58,3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33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50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2-4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2-4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53,85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5-9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39,5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5-9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38,8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10-11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10-11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2-11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2-11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45,71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2115500596"/>
              </p:ext>
            </p:extLst>
          </p:nvPr>
        </p:nvGraphicFramePr>
        <p:xfrm>
          <a:off x="251520" y="5085184"/>
          <a:ext cx="3491881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13688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ip\Desktop\ИНФОГРАФИКА\zelenyj-fon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043" y="-315416"/>
            <a:ext cx="9205043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15883" y="160338"/>
            <a:ext cx="5052053" cy="307777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 за последние три года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C:\Users\chip\Desktop\ИНФОГРАФИКА\ПРОЗР\rassil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5157192"/>
            <a:ext cx="2592288" cy="155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4499992" y="3717032"/>
            <a:ext cx="3605704" cy="864096"/>
          </a:xfrm>
          <a:prstGeom prst="wedgeRoundRectCallout">
            <a:avLst>
              <a:gd name="adj1" fmla="val 30067"/>
              <a:gd name="adj2" fmla="val 15786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 не для школы, а для жизни, чтобы ничто по выходе из школы не улетало на ветер.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Я.А.Коменский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5419627"/>
              </p:ext>
            </p:extLst>
          </p:nvPr>
        </p:nvGraphicFramePr>
        <p:xfrm>
          <a:off x="467544" y="692696"/>
          <a:ext cx="7712024" cy="250545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981387"/>
                <a:gridCol w="569710"/>
                <a:gridCol w="569710"/>
                <a:gridCol w="561019"/>
                <a:gridCol w="560228"/>
                <a:gridCol w="560228"/>
                <a:gridCol w="549956"/>
                <a:gridCol w="549956"/>
                <a:gridCol w="549956"/>
                <a:gridCol w="549956"/>
                <a:gridCol w="570499"/>
                <a:gridCol w="570499"/>
                <a:gridCol w="568920"/>
              </a:tblGrid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Предмет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Количество участников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Кол-во баллов по школе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Кол-во баллов по району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Кол-во баллов по РТ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69,3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76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65,5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69,3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69,4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73,04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72,53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Математика (баз)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4,3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5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4,25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4,03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Математика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(профиль)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52,5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C00000"/>
                          </a:solidFill>
                          <a:effectLst/>
                        </a:rPr>
                        <a:t>45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70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48,2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50,3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52,97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55,2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56</a:t>
                      </a:r>
                      <a:endParaRPr lang="ru-RU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49,7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59,15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Литература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65</a:t>
                      </a:r>
                      <a:endParaRPr lang="ru-RU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55,8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58,6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Физика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48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56</a:t>
                      </a:r>
                      <a:endParaRPr lang="ru-RU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50,9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52,4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История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Обществознание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64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49</a:t>
                      </a:r>
                      <a:endParaRPr lang="ru-RU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51,3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57,3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Англ. язык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56</a:t>
                      </a:r>
                      <a:endParaRPr lang="ru-RU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Итого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51,3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56,6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B050"/>
                          </a:solidFill>
                          <a:effectLst/>
                        </a:rPr>
                        <a:t>61,8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49,2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52,3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87624" y="3356992"/>
            <a:ext cx="5400600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Times New Roman" pitchFamily="18" charset="0"/>
              </a:rPr>
              <a:t>                           Сравнительная 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Times New Roman" pitchFamily="18" charset="0"/>
              </a:rPr>
              <a:t>таблица результатов ЕГЭ за последние три года по школе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849920678"/>
              </p:ext>
            </p:extLst>
          </p:nvPr>
        </p:nvGraphicFramePr>
        <p:xfrm>
          <a:off x="251520" y="4005064"/>
          <a:ext cx="4176464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396273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91947" y="160338"/>
            <a:ext cx="4475989" cy="30777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 ОГЭ 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chip\Desktop\ИНФОГРАФИКА\ПРОЗР\Man-With-Question-05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7279" y="5443100"/>
            <a:ext cx="2456721" cy="138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840896972"/>
              </p:ext>
            </p:extLst>
          </p:nvPr>
        </p:nvGraphicFramePr>
        <p:xfrm>
          <a:off x="145988" y="4568525"/>
          <a:ext cx="3768352" cy="199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Овальная выноска 11"/>
          <p:cNvSpPr/>
          <p:nvPr/>
        </p:nvSpPr>
        <p:spPr>
          <a:xfrm>
            <a:off x="4602522" y="5566990"/>
            <a:ext cx="2386940" cy="1134126"/>
          </a:xfrm>
          <a:prstGeom prst="wedgeEllipseCallout">
            <a:avLst>
              <a:gd name="adj1" fmla="val 66278"/>
              <a:gd name="adj2" fmla="val 701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Срочно продумать пути и возможности решения проблемы!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946381085"/>
              </p:ext>
            </p:extLst>
          </p:nvPr>
        </p:nvGraphicFramePr>
        <p:xfrm>
          <a:off x="4091946" y="3861048"/>
          <a:ext cx="5052053" cy="1403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8076659"/>
              </p:ext>
            </p:extLst>
          </p:nvPr>
        </p:nvGraphicFramePr>
        <p:xfrm>
          <a:off x="305568" y="548680"/>
          <a:ext cx="8838432" cy="329215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013530"/>
                <a:gridCol w="447637"/>
                <a:gridCol w="419063"/>
                <a:gridCol w="410333"/>
                <a:gridCol w="410333"/>
                <a:gridCol w="574624"/>
                <a:gridCol w="574624"/>
                <a:gridCol w="562718"/>
                <a:gridCol w="524623"/>
                <a:gridCol w="524623"/>
                <a:gridCol w="477003"/>
                <a:gridCol w="447637"/>
                <a:gridCol w="521448"/>
                <a:gridCol w="521448"/>
                <a:gridCol w="477003"/>
                <a:gridCol w="477003"/>
                <a:gridCol w="454782"/>
              </a:tblGrid>
              <a:tr h="37494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Предмет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Кол-во участников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Кол-во баллов по школе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Кол-во баллов по району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Кол-во баллов по РТ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5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3749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3,6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3,9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3,3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B050"/>
                          </a:solidFill>
                          <a:effectLst/>
                        </a:rPr>
                        <a:t>3,88</a:t>
                      </a:r>
                      <a:endParaRPr lang="ru-RU" sz="110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3,78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3,72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3,72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3,81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4,04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3749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Математика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4,1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3,75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C00000"/>
                          </a:solidFill>
                          <a:effectLst/>
                        </a:rPr>
                        <a:t>3,21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B050"/>
                          </a:solidFill>
                          <a:effectLst/>
                        </a:rPr>
                        <a:t>4,22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4,2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3,87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3,53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3,89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4,23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2177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2,75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3,25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B050"/>
                          </a:solidFill>
                          <a:effectLst/>
                        </a:rPr>
                        <a:t>3,83</a:t>
                      </a:r>
                      <a:endParaRPr lang="ru-RU" sz="110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2,96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3,36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3,45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3,68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2028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Информатика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4,3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4.71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192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Физика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B050"/>
                          </a:solidFill>
                          <a:effectLst/>
                        </a:rPr>
                        <a:t>4,25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3,93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1927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Обществ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3,52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2036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Географ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B050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3,63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4,26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3859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4,43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  <a:tr h="3859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Татарский язык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3,91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91" marR="66691" marT="0" marB="0"/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468" y="3861048"/>
            <a:ext cx="408247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NewRomanPSMT"/>
                <a:cs typeface="Times New Roman" pitchFamily="18" charset="0"/>
              </a:rPr>
              <a:t>Результаты сдачи ОГЭ по школе за последние пять лет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5301208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b="1" dirty="0"/>
              <a:t>Сравнительная диаграмма в разрезе предметов по школе и району</a:t>
            </a:r>
          </a:p>
        </p:txBody>
      </p:sp>
    </p:spTree>
    <p:extLst>
      <p:ext uri="{BB962C8B-B14F-4D97-AF65-F5344CB8AC3E}">
        <p14:creationId xmlns:p14="http://schemas.microsoft.com/office/powerpoint/2010/main" xmlns="" val="416395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3" y="188641"/>
            <a:ext cx="4104456" cy="30777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 ВПР 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505052126"/>
              </p:ext>
            </p:extLst>
          </p:nvPr>
        </p:nvGraphicFramePr>
        <p:xfrm>
          <a:off x="323528" y="4941168"/>
          <a:ext cx="3768352" cy="1636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3619452326"/>
              </p:ext>
            </p:extLst>
          </p:nvPr>
        </p:nvGraphicFramePr>
        <p:xfrm>
          <a:off x="251520" y="836712"/>
          <a:ext cx="4464496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468115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Результаты ВПР 5 класс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9076185"/>
              </p:ext>
            </p:extLst>
          </p:nvPr>
        </p:nvGraphicFramePr>
        <p:xfrm>
          <a:off x="251520" y="2996952"/>
          <a:ext cx="4080875" cy="1809179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865976"/>
                <a:gridCol w="845936"/>
                <a:gridCol w="846789"/>
                <a:gridCol w="761087"/>
                <a:gridCol w="761087"/>
              </a:tblGrid>
              <a:tr h="615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Предмет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Кач</a:t>
                      </a:r>
                      <a:r>
                        <a:rPr lang="ru-RU" sz="1100" dirty="0">
                          <a:effectLst/>
                        </a:rPr>
                        <a:t>-во знаний  по ОО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Кач</a:t>
                      </a:r>
                      <a:r>
                        <a:rPr lang="ru-RU" sz="1100" dirty="0">
                          <a:effectLst/>
                        </a:rPr>
                        <a:t>-во знаний по району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Кач-во знаний по РТ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Кач-во знаний по РФ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6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68,7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77,6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74,5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1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52525" algn="r"/>
                        </a:tabLst>
                      </a:pPr>
                      <a:r>
                        <a:rPr lang="ru-RU" sz="1100">
                          <a:effectLst/>
                        </a:rPr>
                        <a:t>Математика 	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75,6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78,6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6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Окружающий мир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74,8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80,9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74,9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75656" y="2564904"/>
            <a:ext cx="195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Результаты ВПР 4 класс</a:t>
            </a:r>
            <a:endParaRPr lang="ru-RU" sz="14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6206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52525" algn="r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Сравнительная таблица по первичному баллу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836203"/>
              </p:ext>
            </p:extLst>
          </p:nvPr>
        </p:nvGraphicFramePr>
        <p:xfrm>
          <a:off x="4607496" y="2708920"/>
          <a:ext cx="4140969" cy="1852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1588"/>
                <a:gridCol w="461933"/>
                <a:gridCol w="461302"/>
                <a:gridCol w="611698"/>
                <a:gridCol w="953566"/>
                <a:gridCol w="1050882"/>
              </a:tblGrid>
              <a:tr h="9491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Класс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Успеваемость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Качество знаний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Средняя оценка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Средний процент выполнения по школе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учащихся, выполнивших менее 50% заданий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9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9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9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2,67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9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Итог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43,7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668011" y="188640"/>
            <a:ext cx="4475989" cy="30777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Мониторинговые исследования  в рамках РСОКО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2420888"/>
            <a:ext cx="4392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     Результаты тестирования по английскому  языку</a:t>
            </a:r>
            <a:endParaRPr lang="ru-RU" sz="1400" dirty="0"/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2372333622"/>
              </p:ext>
            </p:extLst>
          </p:nvPr>
        </p:nvGraphicFramePr>
        <p:xfrm>
          <a:off x="4932041" y="1124744"/>
          <a:ext cx="4211960" cy="1044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xmlns="" val="1397971307"/>
              </p:ext>
            </p:extLst>
          </p:nvPr>
        </p:nvGraphicFramePr>
        <p:xfrm>
          <a:off x="4860032" y="4653136"/>
          <a:ext cx="3768352" cy="199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827497" y="764704"/>
            <a:ext cx="43165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Результаты тестирования  4,6,8 класс (татарский язык)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9917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91947" y="160338"/>
            <a:ext cx="4475989" cy="30777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работы 1-6 класс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chip\Desktop\ИНФОГРАФИКА\ПРОЗР\Man-With-Question-05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93169"/>
            <a:ext cx="3733087" cy="209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564387687"/>
              </p:ext>
            </p:extLst>
          </p:nvPr>
        </p:nvGraphicFramePr>
        <p:xfrm>
          <a:off x="145988" y="4568525"/>
          <a:ext cx="3768352" cy="199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Овальная выноска 11"/>
          <p:cNvSpPr/>
          <p:nvPr/>
        </p:nvSpPr>
        <p:spPr>
          <a:xfrm>
            <a:off x="4427984" y="4876037"/>
            <a:ext cx="2386940" cy="1134126"/>
          </a:xfrm>
          <a:prstGeom prst="wedgeEllipseCallout">
            <a:avLst>
              <a:gd name="adj1" fmla="val 66278"/>
              <a:gd name="adj2" fmla="val 701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Срочно продумать пути и возможности решения проблемы!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932040" y="2492896"/>
          <a:ext cx="4211960" cy="1903476"/>
        </p:xfrm>
        <a:graphic>
          <a:graphicData uri="http://schemas.openxmlformats.org/drawingml/2006/table">
            <a:tbl>
              <a:tblPr/>
              <a:tblGrid>
                <a:gridCol w="652247"/>
                <a:gridCol w="696549"/>
                <a:gridCol w="696549"/>
                <a:gridCol w="696002"/>
                <a:gridCol w="696549"/>
                <a:gridCol w="774064"/>
              </a:tblGrid>
              <a:tr h="556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ФИ ребенка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 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 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Не выполнял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633" marR="65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347864" y="2001470"/>
            <a:ext cx="579613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1" y="692696"/>
          <a:ext cx="4680520" cy="3309366"/>
        </p:xfrm>
        <a:graphic>
          <a:graphicData uri="http://schemas.openxmlformats.org/drawingml/2006/table">
            <a:tbl>
              <a:tblPr/>
              <a:tblGrid>
                <a:gridCol w="771262"/>
                <a:gridCol w="781974"/>
                <a:gridCol w="781974"/>
                <a:gridCol w="781362"/>
                <a:gridCol w="781974"/>
                <a:gridCol w="781974"/>
              </a:tblGrid>
              <a:tr h="431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ФИ ребенка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 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 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Уровень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6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9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9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539" marR="67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 descr="http://ru.stockfresh.com/thumbs/andresr/1396783_3d-%D1%87%D0%B5%D0%BB%D0%BE%D0%B2%D0%B5%D0%BA%D0%B0-%D0%B2%D0%BE%D0%BF%D1%80%D0%BE%D1%81%D0%B5-%D0%B0%D0%BD%D0%BD%D0%BE%D1%82%D0%B0%D1%86%D0%B8%D1%8F-%D0%B1%D0%B5%D0%BB%D1%8B%D0%B9-%D0%B4%D1%83%D0%BC%D0%B0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ages.easyfreeclipart.com/399/14-correct-symbol-free-cliparts-that-you-can-download-to-computer--399553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188640"/>
            <a:ext cx="4475989" cy="30777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Промежуточная аттестация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chip\Desktop\ИНФОГРАФИКА\ПРОЗР\Man-With-Question-05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58138"/>
            <a:ext cx="3733087" cy="209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551121333"/>
              </p:ext>
            </p:extLst>
          </p:nvPr>
        </p:nvGraphicFramePr>
        <p:xfrm>
          <a:off x="179512" y="4568524"/>
          <a:ext cx="3734828" cy="228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Овальная выноска 11"/>
          <p:cNvSpPr/>
          <p:nvPr/>
        </p:nvSpPr>
        <p:spPr>
          <a:xfrm>
            <a:off x="4499992" y="5157192"/>
            <a:ext cx="2386940" cy="1134126"/>
          </a:xfrm>
          <a:prstGeom prst="wedgeEllipseCallout">
            <a:avLst>
              <a:gd name="adj1" fmla="val 66278"/>
              <a:gd name="adj2" fmla="val 701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Срочно продумать пути и возможности решения проблемы!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339752" y="620688"/>
          <a:ext cx="6096001" cy="4050162"/>
        </p:xfrm>
        <a:graphic>
          <a:graphicData uri="http://schemas.openxmlformats.org/drawingml/2006/table">
            <a:tbl>
              <a:tblPr/>
              <a:tblGrid>
                <a:gridCol w="1378125"/>
                <a:gridCol w="740104"/>
                <a:gridCol w="873509"/>
                <a:gridCol w="870609"/>
                <a:gridCol w="722704"/>
                <a:gridCol w="904250"/>
                <a:gridCol w="606700"/>
              </a:tblGrid>
              <a:tr h="35218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Качество знаний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 качества, класс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80%  и выше, класс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 и ниже, класс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в результатах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Выше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Ниже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Тат.язык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6,9,11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Тат.лит.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5,6,7,8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Англ.язык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5,10,11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 (+0,7)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6,7,9,11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(+0,5)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Информатика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11(-0,8)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(+0,6)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5,7,8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7,10,11 (+0,6до+0,8)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5,7,9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10(-0,7)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(-0,9)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Искусство (м)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Искусство (ИЗО)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Искусство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5,6,7,8,10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ОБЖ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11(-0,6)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Физ.культура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5,6,8,10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42" marR="62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267744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Сводные данные по 5-11 классам по предметам.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07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</TotalTime>
  <Words>1317</Words>
  <Application>Microsoft Office PowerPoint</Application>
  <PresentationFormat>Экран (4:3)</PresentationFormat>
  <Paragraphs>929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МБОУ Ромодановская средняя общеобразовательная школа  Алексеевского муниципального района  Республики Татарстан</vt:lpstr>
      <vt:lpstr>РАБОТА С КАДРАМИ</vt:lpstr>
      <vt:lpstr>РАБОТА  СО СПОСОБНЫМИ ДЕТЬМИ</vt:lpstr>
      <vt:lpstr>МОНИТОРИНГ ОБРАЗОВАТЕЛЬНОГО ПРОЦЕССА</vt:lpstr>
      <vt:lpstr>Слайд 5</vt:lpstr>
      <vt:lpstr>Слайд 6</vt:lpstr>
      <vt:lpstr>Слайд 7</vt:lpstr>
      <vt:lpstr>Слайд 8</vt:lpstr>
      <vt:lpstr>Слайд 9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РСОШ</cp:lastModifiedBy>
  <cp:revision>357</cp:revision>
  <dcterms:created xsi:type="dcterms:W3CDTF">2016-06-23T11:30:19Z</dcterms:created>
  <dcterms:modified xsi:type="dcterms:W3CDTF">2017-08-17T11:42:27Z</dcterms:modified>
</cp:coreProperties>
</file>